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323" r:id="rId3"/>
    <p:sldId id="292" r:id="rId4"/>
    <p:sldId id="293" r:id="rId5"/>
    <p:sldId id="256" r:id="rId6"/>
    <p:sldId id="326" r:id="rId7"/>
    <p:sldId id="335" r:id="rId8"/>
    <p:sldId id="330" r:id="rId9"/>
    <p:sldId id="329" r:id="rId10"/>
    <p:sldId id="328" r:id="rId11"/>
    <p:sldId id="332" r:id="rId12"/>
    <p:sldId id="336" r:id="rId13"/>
    <p:sldId id="33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67HWhwADJY/ie/qYzbilkg==" hashData="D9oZbukUGrt1FF0Vnv8tZKEAmJaEz0nnrcDaW6mdXmpzwdWjBO7VVmZRis+x9yiwCOcfr5vN3Ig18cDvHjl0A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3F6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E6FEA-CD37-45FB-AB5D-B304F70B9C03}" v="330" dt="2024-11-13T01:58:34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지호" userId="66e57b8b-4154-47c3-bbc8-b488b9073746" providerId="ADAL" clId="{F12C1DF4-5B90-4398-A0C9-51BAAA4CBE0F}"/>
    <pc:docChg chg="undo custSel addSld modSld sldOrd">
      <pc:chgData name="강지호" userId="66e57b8b-4154-47c3-bbc8-b488b9073746" providerId="ADAL" clId="{F12C1DF4-5B90-4398-A0C9-51BAAA4CBE0F}" dt="2024-11-06T19:16:23.260" v="197" actId="1035"/>
      <pc:docMkLst>
        <pc:docMk/>
      </pc:docMkLst>
      <pc:sldChg chg="addSp delSp modSp add mod ord">
        <pc:chgData name="강지호" userId="66e57b8b-4154-47c3-bbc8-b488b9073746" providerId="ADAL" clId="{F12C1DF4-5B90-4398-A0C9-51BAAA4CBE0F}" dt="2024-11-06T19:16:23.260" v="197" actId="1035"/>
        <pc:sldMkLst>
          <pc:docMk/>
          <pc:sldMk cId="1748049937" sldId="335"/>
        </pc:sldMkLst>
        <pc:spChg chg="mod">
          <ac:chgData name="강지호" userId="66e57b8b-4154-47c3-bbc8-b488b9073746" providerId="ADAL" clId="{F12C1DF4-5B90-4398-A0C9-51BAAA4CBE0F}" dt="2024-11-06T18:59:39.897" v="6" actId="20577"/>
          <ac:spMkLst>
            <pc:docMk/>
            <pc:sldMk cId="1748049937" sldId="335"/>
            <ac:spMk id="13" creationId="{0A395E04-720F-18BA-A851-34D2FA77A285}"/>
          </ac:spMkLst>
        </pc:spChg>
        <pc:spChg chg="mod">
          <ac:chgData name="강지호" userId="66e57b8b-4154-47c3-bbc8-b488b9073746" providerId="ADAL" clId="{F12C1DF4-5B90-4398-A0C9-51BAAA4CBE0F}" dt="2024-11-06T19:16:23.260" v="197" actId="1035"/>
          <ac:spMkLst>
            <pc:docMk/>
            <pc:sldMk cId="1748049937" sldId="335"/>
            <ac:spMk id="14" creationId="{298F8C0B-B158-FC58-1BB2-C0EF3F4F897E}"/>
          </ac:spMkLst>
        </pc:spChg>
        <pc:spChg chg="add mod">
          <ac:chgData name="강지호" userId="66e57b8b-4154-47c3-bbc8-b488b9073746" providerId="ADAL" clId="{F12C1DF4-5B90-4398-A0C9-51BAAA4CBE0F}" dt="2024-11-06T19:15:19.872" v="179" actId="164"/>
          <ac:spMkLst>
            <pc:docMk/>
            <pc:sldMk cId="1748049937" sldId="335"/>
            <ac:spMk id="16" creationId="{F278A05F-F1F3-4DDD-7306-EE6C64F8ECAF}"/>
          </ac:spMkLst>
        </pc:spChg>
        <pc:spChg chg="add mod">
          <ac:chgData name="강지호" userId="66e57b8b-4154-47c3-bbc8-b488b9073746" providerId="ADAL" clId="{F12C1DF4-5B90-4398-A0C9-51BAAA4CBE0F}" dt="2024-11-06T19:15:19.872" v="179" actId="164"/>
          <ac:spMkLst>
            <pc:docMk/>
            <pc:sldMk cId="1748049937" sldId="335"/>
            <ac:spMk id="18" creationId="{C0C01C67-C3E6-32A8-2A7A-15896F173BBD}"/>
          </ac:spMkLst>
        </pc:spChg>
        <pc:spChg chg="add mod">
          <ac:chgData name="강지호" userId="66e57b8b-4154-47c3-bbc8-b488b9073746" providerId="ADAL" clId="{F12C1DF4-5B90-4398-A0C9-51BAAA4CBE0F}" dt="2024-11-06T19:15:19.872" v="179" actId="164"/>
          <ac:spMkLst>
            <pc:docMk/>
            <pc:sldMk cId="1748049937" sldId="335"/>
            <ac:spMk id="25" creationId="{2770D4EA-3200-D3A7-6CC8-76BA90000BDC}"/>
          </ac:spMkLst>
        </pc:spChg>
        <pc:spChg chg="add mod">
          <ac:chgData name="강지호" userId="66e57b8b-4154-47c3-bbc8-b488b9073746" providerId="ADAL" clId="{F12C1DF4-5B90-4398-A0C9-51BAAA4CBE0F}" dt="2024-11-06T19:15:19.872" v="179" actId="164"/>
          <ac:spMkLst>
            <pc:docMk/>
            <pc:sldMk cId="1748049937" sldId="335"/>
            <ac:spMk id="26" creationId="{4372A542-8FFD-6CBD-B49F-6FF014F728B0}"/>
          </ac:spMkLst>
        </pc:spChg>
        <pc:spChg chg="add mod">
          <ac:chgData name="강지호" userId="66e57b8b-4154-47c3-bbc8-b488b9073746" providerId="ADAL" clId="{F12C1DF4-5B90-4398-A0C9-51BAAA4CBE0F}" dt="2024-11-06T19:15:19.872" v="179" actId="164"/>
          <ac:spMkLst>
            <pc:docMk/>
            <pc:sldMk cId="1748049937" sldId="335"/>
            <ac:spMk id="27" creationId="{D2F94DFE-70C9-905F-2BBA-3DA7A03D7E3C}"/>
          </ac:spMkLst>
        </pc:spChg>
        <pc:spChg chg="add mod">
          <ac:chgData name="강지호" userId="66e57b8b-4154-47c3-bbc8-b488b9073746" providerId="ADAL" clId="{F12C1DF4-5B90-4398-A0C9-51BAAA4CBE0F}" dt="2024-11-06T19:15:19.872" v="179" actId="164"/>
          <ac:spMkLst>
            <pc:docMk/>
            <pc:sldMk cId="1748049937" sldId="335"/>
            <ac:spMk id="29" creationId="{927D1B37-274F-E73C-E086-863F1DF40B8C}"/>
          </ac:spMkLst>
        </pc:spChg>
        <pc:spChg chg="add mod">
          <ac:chgData name="강지호" userId="66e57b8b-4154-47c3-bbc8-b488b9073746" providerId="ADAL" clId="{F12C1DF4-5B90-4398-A0C9-51BAAA4CBE0F}" dt="2024-11-06T19:15:19.872" v="179" actId="164"/>
          <ac:spMkLst>
            <pc:docMk/>
            <pc:sldMk cId="1748049937" sldId="335"/>
            <ac:spMk id="30" creationId="{6B33F547-6EFD-2902-AF2A-16585771BC92}"/>
          </ac:spMkLst>
        </pc:spChg>
        <pc:spChg chg="del">
          <ac:chgData name="강지호" userId="66e57b8b-4154-47c3-bbc8-b488b9073746" providerId="ADAL" clId="{F12C1DF4-5B90-4398-A0C9-51BAAA4CBE0F}" dt="2024-11-06T19:05:50.579" v="39" actId="478"/>
          <ac:spMkLst>
            <pc:docMk/>
            <pc:sldMk cId="1748049937" sldId="335"/>
            <ac:spMk id="40" creationId="{402CD803-5A0F-AE61-43D9-B1C30B703C09}"/>
          </ac:spMkLst>
        </pc:spChg>
        <pc:grpChg chg="add mod">
          <ac:chgData name="강지호" userId="66e57b8b-4154-47c3-bbc8-b488b9073746" providerId="ADAL" clId="{F12C1DF4-5B90-4398-A0C9-51BAAA4CBE0F}" dt="2024-11-06T19:16:23.260" v="197" actId="1035"/>
          <ac:grpSpMkLst>
            <pc:docMk/>
            <pc:sldMk cId="1748049937" sldId="335"/>
            <ac:grpSpMk id="31" creationId="{2CFED6B2-710C-1866-5F4A-1ED9DD58B07A}"/>
          </ac:grpSpMkLst>
        </pc:grpChg>
        <pc:grpChg chg="del">
          <ac:chgData name="강지호" userId="66e57b8b-4154-47c3-bbc8-b488b9073746" providerId="ADAL" clId="{F12C1DF4-5B90-4398-A0C9-51BAAA4CBE0F}" dt="2024-11-06T19:05:40.621" v="35" actId="478"/>
          <ac:grpSpMkLst>
            <pc:docMk/>
            <pc:sldMk cId="1748049937" sldId="335"/>
            <ac:grpSpMk id="34" creationId="{EA2F1F55-72AA-0F4A-CD8E-5850D785A68E}"/>
          </ac:grpSpMkLst>
        </pc:grpChg>
        <pc:picChg chg="add mod">
          <ac:chgData name="강지호" userId="66e57b8b-4154-47c3-bbc8-b488b9073746" providerId="ADAL" clId="{F12C1DF4-5B90-4398-A0C9-51BAAA4CBE0F}" dt="2024-11-06T19:16:23.260" v="197" actId="1035"/>
          <ac:picMkLst>
            <pc:docMk/>
            <pc:sldMk cId="1748049937" sldId="335"/>
            <ac:picMk id="3" creationId="{B98658D3-8DA7-E5EE-3EC3-E3D73B0D542D}"/>
          </ac:picMkLst>
        </pc:picChg>
        <pc:picChg chg="del">
          <ac:chgData name="강지호" userId="66e57b8b-4154-47c3-bbc8-b488b9073746" providerId="ADAL" clId="{F12C1DF4-5B90-4398-A0C9-51BAAA4CBE0F}" dt="2024-11-06T19:07:01.493" v="47" actId="478"/>
          <ac:picMkLst>
            <pc:docMk/>
            <pc:sldMk cId="1748049937" sldId="335"/>
            <ac:picMk id="39" creationId="{DC6BA646-D797-C260-DFE2-FE1DEA54D1BD}"/>
          </ac:picMkLst>
        </pc:picChg>
        <pc:cxnChg chg="add mod">
          <ac:chgData name="강지호" userId="66e57b8b-4154-47c3-bbc8-b488b9073746" providerId="ADAL" clId="{F12C1DF4-5B90-4398-A0C9-51BAAA4CBE0F}" dt="2024-11-06T19:15:19.872" v="179" actId="164"/>
          <ac:cxnSpMkLst>
            <pc:docMk/>
            <pc:sldMk cId="1748049937" sldId="335"/>
            <ac:cxnSpMk id="10" creationId="{31977B12-46A5-E8E2-36AE-2E89158C2592}"/>
          </ac:cxnSpMkLst>
        </pc:cxnChg>
        <pc:cxnChg chg="add mod">
          <ac:chgData name="강지호" userId="66e57b8b-4154-47c3-bbc8-b488b9073746" providerId="ADAL" clId="{F12C1DF4-5B90-4398-A0C9-51BAAA4CBE0F}" dt="2024-11-06T19:15:19.872" v="179" actId="164"/>
          <ac:cxnSpMkLst>
            <pc:docMk/>
            <pc:sldMk cId="1748049937" sldId="335"/>
            <ac:cxnSpMk id="15" creationId="{014B7414-8538-56C5-DE35-5E96DDA25B2A}"/>
          </ac:cxnSpMkLst>
        </pc:cxnChg>
        <pc:cxnChg chg="add mod">
          <ac:chgData name="강지호" userId="66e57b8b-4154-47c3-bbc8-b488b9073746" providerId="ADAL" clId="{F12C1DF4-5B90-4398-A0C9-51BAAA4CBE0F}" dt="2024-11-06T19:15:19.872" v="179" actId="164"/>
          <ac:cxnSpMkLst>
            <pc:docMk/>
            <pc:sldMk cId="1748049937" sldId="335"/>
            <ac:cxnSpMk id="20" creationId="{03F7212C-EA15-3C9E-0C40-03F5199DBADD}"/>
          </ac:cxnSpMkLst>
        </pc:cxnChg>
        <pc:cxnChg chg="add mod">
          <ac:chgData name="강지호" userId="66e57b8b-4154-47c3-bbc8-b488b9073746" providerId="ADAL" clId="{F12C1DF4-5B90-4398-A0C9-51BAAA4CBE0F}" dt="2024-11-06T19:15:19.872" v="179" actId="164"/>
          <ac:cxnSpMkLst>
            <pc:docMk/>
            <pc:sldMk cId="1748049937" sldId="335"/>
            <ac:cxnSpMk id="22" creationId="{5F3B1E97-E3E1-4230-410C-B3ACD23E2578}"/>
          </ac:cxnSpMkLst>
        </pc:cxnChg>
      </pc:sldChg>
    </pc:docChg>
  </pc:docChgLst>
  <pc:docChgLst>
    <pc:chgData name="강지호" userId="66e57b8b-4154-47c3-bbc8-b488b9073746" providerId="ADAL" clId="{F98E6FEA-CD37-45FB-AB5D-B304F70B9C03}"/>
    <pc:docChg chg="undo custSel addSld delSld modSld sldOrd">
      <pc:chgData name="강지호" userId="66e57b8b-4154-47c3-bbc8-b488b9073746" providerId="ADAL" clId="{F98E6FEA-CD37-45FB-AB5D-B304F70B9C03}" dt="2024-11-13T01:59:58.669" v="5034" actId="732"/>
      <pc:docMkLst>
        <pc:docMk/>
      </pc:docMkLst>
      <pc:sldChg chg="modSp mod">
        <pc:chgData name="강지호" userId="66e57b8b-4154-47c3-bbc8-b488b9073746" providerId="ADAL" clId="{F98E6FEA-CD37-45FB-AB5D-B304F70B9C03}" dt="2024-11-12T22:45:56.913" v="36" actId="20577"/>
        <pc:sldMkLst>
          <pc:docMk/>
          <pc:sldMk cId="0" sldId="256"/>
        </pc:sldMkLst>
        <pc:spChg chg="mod">
          <ac:chgData name="강지호" userId="66e57b8b-4154-47c3-bbc8-b488b9073746" providerId="ADAL" clId="{F98E6FEA-CD37-45FB-AB5D-B304F70B9C03}" dt="2024-11-12T22:45:51.140" v="33" actId="20577"/>
          <ac:spMkLst>
            <pc:docMk/>
            <pc:sldMk cId="0" sldId="256"/>
            <ac:spMk id="12" creationId="{33161BE6-2E82-B1C8-8D89-DA29BEB0FC21}"/>
          </ac:spMkLst>
        </pc:spChg>
        <pc:spChg chg="mod">
          <ac:chgData name="강지호" userId="66e57b8b-4154-47c3-bbc8-b488b9073746" providerId="ADAL" clId="{F98E6FEA-CD37-45FB-AB5D-B304F70B9C03}" dt="2024-11-12T22:45:56.913" v="36" actId="20577"/>
          <ac:spMkLst>
            <pc:docMk/>
            <pc:sldMk cId="0" sldId="256"/>
            <ac:spMk id="13" creationId="{A014D60C-1C96-CC01-506E-C851F2190F9B}"/>
          </ac:spMkLst>
        </pc:spChg>
      </pc:sldChg>
      <pc:sldChg chg="modSp mod">
        <pc:chgData name="강지호" userId="66e57b8b-4154-47c3-bbc8-b488b9073746" providerId="ADAL" clId="{F98E6FEA-CD37-45FB-AB5D-B304F70B9C03}" dt="2024-11-12T22:45:36.586" v="31"/>
        <pc:sldMkLst>
          <pc:docMk/>
          <pc:sldMk cId="2923792432" sldId="257"/>
        </pc:sldMkLst>
        <pc:spChg chg="mod">
          <ac:chgData name="강지호" userId="66e57b8b-4154-47c3-bbc8-b488b9073746" providerId="ADAL" clId="{F98E6FEA-CD37-45FB-AB5D-B304F70B9C03}" dt="2024-11-12T22:45:07.701" v="1" actId="20577"/>
          <ac:spMkLst>
            <pc:docMk/>
            <pc:sldMk cId="2923792432" sldId="257"/>
            <ac:spMk id="11" creationId="{1D32DE09-E3DF-76CF-8823-4F9BFF67D52D}"/>
          </ac:spMkLst>
        </pc:spChg>
        <pc:spChg chg="mod">
          <ac:chgData name="강지호" userId="66e57b8b-4154-47c3-bbc8-b488b9073746" providerId="ADAL" clId="{F98E6FEA-CD37-45FB-AB5D-B304F70B9C03}" dt="2024-11-12T22:45:36.586" v="31"/>
          <ac:spMkLst>
            <pc:docMk/>
            <pc:sldMk cId="2923792432" sldId="257"/>
            <ac:spMk id="13" creationId="{68D76E7F-0DD0-9FC7-037D-188BDB0406DD}"/>
          </ac:spMkLst>
        </pc:spChg>
      </pc:sldChg>
      <pc:sldChg chg="addSp delSp modSp mod">
        <pc:chgData name="강지호" userId="66e57b8b-4154-47c3-bbc8-b488b9073746" providerId="ADAL" clId="{F98E6FEA-CD37-45FB-AB5D-B304F70B9C03}" dt="2024-11-12T23:58:19.651" v="1743" actId="1076"/>
        <pc:sldMkLst>
          <pc:docMk/>
          <pc:sldMk cId="3310300882" sldId="326"/>
        </pc:sldMkLst>
        <pc:spChg chg="mod">
          <ac:chgData name="강지호" userId="66e57b8b-4154-47c3-bbc8-b488b9073746" providerId="ADAL" clId="{F98E6FEA-CD37-45FB-AB5D-B304F70B9C03}" dt="2024-11-12T23:15:21.387" v="1659" actId="20577"/>
          <ac:spMkLst>
            <pc:docMk/>
            <pc:sldMk cId="3310300882" sldId="326"/>
            <ac:spMk id="14" creationId="{3FC3EBFD-C661-CECC-E391-847AE3A15C1C}"/>
          </ac:spMkLst>
        </pc:spChg>
        <pc:picChg chg="del">
          <ac:chgData name="강지호" userId="66e57b8b-4154-47c3-bbc8-b488b9073746" providerId="ADAL" clId="{F98E6FEA-CD37-45FB-AB5D-B304F70B9C03}" dt="2024-11-12T23:11:09.050" v="1508" actId="478"/>
          <ac:picMkLst>
            <pc:docMk/>
            <pc:sldMk cId="3310300882" sldId="326"/>
            <ac:picMk id="3" creationId="{73EF2898-3B04-4CA1-4390-C0A925F8FAD4}"/>
          </ac:picMkLst>
        </pc:picChg>
        <pc:picChg chg="add mod">
          <ac:chgData name="강지호" userId="66e57b8b-4154-47c3-bbc8-b488b9073746" providerId="ADAL" clId="{F98E6FEA-CD37-45FB-AB5D-B304F70B9C03}" dt="2024-11-12T23:58:19.651" v="1743" actId="1076"/>
          <ac:picMkLst>
            <pc:docMk/>
            <pc:sldMk cId="3310300882" sldId="326"/>
            <ac:picMk id="9" creationId="{2ACF2BCF-F685-CE91-A0E1-132388A2E0AD}"/>
          </ac:picMkLst>
        </pc:picChg>
      </pc:sldChg>
      <pc:sldChg chg="addSp delSp modSp mod">
        <pc:chgData name="강지호" userId="66e57b8b-4154-47c3-bbc8-b488b9073746" providerId="ADAL" clId="{F98E6FEA-CD37-45FB-AB5D-B304F70B9C03}" dt="2024-11-13T01:58:14.137" v="5014" actId="478"/>
        <pc:sldMkLst>
          <pc:docMk/>
          <pc:sldMk cId="3518196172" sldId="328"/>
        </pc:sldMkLst>
        <pc:spChg chg="mod">
          <ac:chgData name="강지호" userId="66e57b8b-4154-47c3-bbc8-b488b9073746" providerId="ADAL" clId="{F98E6FEA-CD37-45FB-AB5D-B304F70B9C03}" dt="2024-11-13T00:25:36.920" v="1835" actId="20577"/>
          <ac:spMkLst>
            <pc:docMk/>
            <pc:sldMk cId="3518196172" sldId="328"/>
            <ac:spMk id="13" creationId="{6C58D078-A230-5C88-5727-95C73C823D3E}"/>
          </ac:spMkLst>
        </pc:spChg>
        <pc:spChg chg="mod">
          <ac:chgData name="강지호" userId="66e57b8b-4154-47c3-bbc8-b488b9073746" providerId="ADAL" clId="{F98E6FEA-CD37-45FB-AB5D-B304F70B9C03}" dt="2024-11-13T01:21:17.684" v="4557" actId="207"/>
          <ac:spMkLst>
            <pc:docMk/>
            <pc:sldMk cId="3518196172" sldId="328"/>
            <ac:spMk id="14" creationId="{3FC3EBFD-C661-CECC-E391-847AE3A15C1C}"/>
          </ac:spMkLst>
        </pc:spChg>
        <pc:spChg chg="del">
          <ac:chgData name="강지호" userId="66e57b8b-4154-47c3-bbc8-b488b9073746" providerId="ADAL" clId="{F98E6FEA-CD37-45FB-AB5D-B304F70B9C03}" dt="2024-11-13T00:25:51.170" v="1837" actId="478"/>
          <ac:spMkLst>
            <pc:docMk/>
            <pc:sldMk cId="3518196172" sldId="328"/>
            <ac:spMk id="17" creationId="{B18FCFD4-D30B-3DD8-1526-3AAE933A0C7D}"/>
          </ac:spMkLst>
        </pc:spChg>
        <pc:spChg chg="add del mod">
          <ac:chgData name="강지호" userId="66e57b8b-4154-47c3-bbc8-b488b9073746" providerId="ADAL" clId="{F98E6FEA-CD37-45FB-AB5D-B304F70B9C03}" dt="2024-11-13T01:35:33.191" v="4691" actId="478"/>
          <ac:spMkLst>
            <pc:docMk/>
            <pc:sldMk cId="3518196172" sldId="328"/>
            <ac:spMk id="18" creationId="{44B9C883-438F-7F29-1203-C5184B1A43B7}"/>
          </ac:spMkLst>
        </pc:spChg>
        <pc:spChg chg="add del mod">
          <ac:chgData name="강지호" userId="66e57b8b-4154-47c3-bbc8-b488b9073746" providerId="ADAL" clId="{F98E6FEA-CD37-45FB-AB5D-B304F70B9C03}" dt="2024-11-13T01:58:14.137" v="5014" actId="478"/>
          <ac:spMkLst>
            <pc:docMk/>
            <pc:sldMk cId="3518196172" sldId="328"/>
            <ac:spMk id="19" creationId="{0E1A3D3C-49A5-2769-7930-CB3621C42BDD}"/>
          </ac:spMkLst>
        </pc:spChg>
        <pc:picChg chg="add mod modCrop">
          <ac:chgData name="강지호" userId="66e57b8b-4154-47c3-bbc8-b488b9073746" providerId="ADAL" clId="{F98E6FEA-CD37-45FB-AB5D-B304F70B9C03}" dt="2024-11-13T01:12:54.257" v="4042" actId="1076"/>
          <ac:picMkLst>
            <pc:docMk/>
            <pc:sldMk cId="3518196172" sldId="328"/>
            <ac:picMk id="9" creationId="{1EB8199B-5BF9-23D5-1E49-2AB022868E5B}"/>
          </ac:picMkLst>
        </pc:picChg>
        <pc:picChg chg="add mod">
          <ac:chgData name="강지호" userId="66e57b8b-4154-47c3-bbc8-b488b9073746" providerId="ADAL" clId="{F98E6FEA-CD37-45FB-AB5D-B304F70B9C03}" dt="2024-11-13T01:12:56.560" v="4043" actId="1076"/>
          <ac:picMkLst>
            <pc:docMk/>
            <pc:sldMk cId="3518196172" sldId="328"/>
            <ac:picMk id="15" creationId="{951BDB38-2EC0-75D8-4F08-913A612802F8}"/>
          </ac:picMkLst>
        </pc:picChg>
        <pc:picChg chg="del">
          <ac:chgData name="강지호" userId="66e57b8b-4154-47c3-bbc8-b488b9073746" providerId="ADAL" clId="{F98E6FEA-CD37-45FB-AB5D-B304F70B9C03}" dt="2024-11-13T00:36:55.545" v="2228" actId="478"/>
          <ac:picMkLst>
            <pc:docMk/>
            <pc:sldMk cId="3518196172" sldId="328"/>
            <ac:picMk id="16" creationId="{B7373C43-E462-A3E5-645E-3B8B45595451}"/>
          </ac:picMkLst>
        </pc:picChg>
        <pc:picChg chg="del">
          <ac:chgData name="강지호" userId="66e57b8b-4154-47c3-bbc8-b488b9073746" providerId="ADAL" clId="{F98E6FEA-CD37-45FB-AB5D-B304F70B9C03}" dt="2024-11-13T00:25:43.942" v="1836" actId="478"/>
          <ac:picMkLst>
            <pc:docMk/>
            <pc:sldMk cId="3518196172" sldId="328"/>
            <ac:picMk id="27" creationId="{84A0BA7A-3C48-68E8-830D-D9ED831A9FEF}"/>
          </ac:picMkLst>
        </pc:picChg>
      </pc:sldChg>
      <pc:sldChg chg="addSp delSp modSp mod delAnim modAnim">
        <pc:chgData name="강지호" userId="66e57b8b-4154-47c3-bbc8-b488b9073746" providerId="ADAL" clId="{F98E6FEA-CD37-45FB-AB5D-B304F70B9C03}" dt="2024-11-12T23:57:57.895" v="1741" actId="1076"/>
        <pc:sldMkLst>
          <pc:docMk/>
          <pc:sldMk cId="1723154983" sldId="329"/>
        </pc:sldMkLst>
        <pc:spChg chg="mod">
          <ac:chgData name="강지호" userId="66e57b8b-4154-47c3-bbc8-b488b9073746" providerId="ADAL" clId="{F98E6FEA-CD37-45FB-AB5D-B304F70B9C03}" dt="2024-11-12T23:57:57.895" v="1741" actId="1076"/>
          <ac:spMkLst>
            <pc:docMk/>
            <pc:sldMk cId="1723154983" sldId="329"/>
            <ac:spMk id="2" creationId="{F0C8DA5F-9059-6806-F90F-A691524518C8}"/>
          </ac:spMkLst>
        </pc:spChg>
        <pc:grpChg chg="add del mod">
          <ac:chgData name="강지호" userId="66e57b8b-4154-47c3-bbc8-b488b9073746" providerId="ADAL" clId="{F98E6FEA-CD37-45FB-AB5D-B304F70B9C03}" dt="2024-11-12T23:57:17.711" v="1731" actId="165"/>
          <ac:grpSpMkLst>
            <pc:docMk/>
            <pc:sldMk cId="1723154983" sldId="329"/>
            <ac:grpSpMk id="14" creationId="{EB57DE17-A71A-A863-F5F7-4AB8AAAE3EC1}"/>
          </ac:grpSpMkLst>
        </pc:grpChg>
        <pc:grpChg chg="add mod">
          <ac:chgData name="강지호" userId="66e57b8b-4154-47c3-bbc8-b488b9073746" providerId="ADAL" clId="{F98E6FEA-CD37-45FB-AB5D-B304F70B9C03}" dt="2024-11-12T23:57:57.895" v="1741" actId="1076"/>
          <ac:grpSpMkLst>
            <pc:docMk/>
            <pc:sldMk cId="1723154983" sldId="329"/>
            <ac:grpSpMk id="27" creationId="{2C0FA9D8-6488-E62D-EAA5-5B0D1B15EF57}"/>
          </ac:grpSpMkLst>
        </pc:grpChg>
        <pc:grpChg chg="del">
          <ac:chgData name="강지호" userId="66e57b8b-4154-47c3-bbc8-b488b9073746" providerId="ADAL" clId="{F98E6FEA-CD37-45FB-AB5D-B304F70B9C03}" dt="2024-11-12T23:21:24.105" v="1671" actId="478"/>
          <ac:grpSpMkLst>
            <pc:docMk/>
            <pc:sldMk cId="1723154983" sldId="329"/>
            <ac:grpSpMk id="44" creationId="{9F407ACB-CBB3-666A-B967-B658BA4031F4}"/>
          </ac:grpSpMkLst>
        </pc:grpChg>
        <pc:grpChg chg="del">
          <ac:chgData name="강지호" userId="66e57b8b-4154-47c3-bbc8-b488b9073746" providerId="ADAL" clId="{F98E6FEA-CD37-45FB-AB5D-B304F70B9C03}" dt="2024-11-12T23:52:49.076" v="1697" actId="478"/>
          <ac:grpSpMkLst>
            <pc:docMk/>
            <pc:sldMk cId="1723154983" sldId="329"/>
            <ac:grpSpMk id="49" creationId="{F9314E52-59CE-F0A2-7E42-C8178328D735}"/>
          </ac:grpSpMkLst>
        </pc:grpChg>
        <pc:picChg chg="add del mod topLvl">
          <ac:chgData name="강지호" userId="66e57b8b-4154-47c3-bbc8-b488b9073746" providerId="ADAL" clId="{F98E6FEA-CD37-45FB-AB5D-B304F70B9C03}" dt="2024-11-12T23:57:20.241" v="1732" actId="478"/>
          <ac:picMkLst>
            <pc:docMk/>
            <pc:sldMk cId="1723154983" sldId="329"/>
            <ac:picMk id="3" creationId="{95C1C616-2B4A-675E-C625-4050C8FB749F}"/>
          </ac:picMkLst>
        </pc:picChg>
        <pc:picChg chg="add mod topLvl modCrop">
          <ac:chgData name="강지호" userId="66e57b8b-4154-47c3-bbc8-b488b9073746" providerId="ADAL" clId="{F98E6FEA-CD37-45FB-AB5D-B304F70B9C03}" dt="2024-11-12T23:57:41.135" v="1736" actId="164"/>
          <ac:picMkLst>
            <pc:docMk/>
            <pc:sldMk cId="1723154983" sldId="329"/>
            <ac:picMk id="10" creationId="{02A7F568-48F2-D632-213A-0BC2FAA512DD}"/>
          </ac:picMkLst>
        </pc:picChg>
        <pc:picChg chg="add del mod">
          <ac:chgData name="강지호" userId="66e57b8b-4154-47c3-bbc8-b488b9073746" providerId="ADAL" clId="{F98E6FEA-CD37-45FB-AB5D-B304F70B9C03}" dt="2024-11-12T23:31:53.726" v="1680" actId="478"/>
          <ac:picMkLst>
            <pc:docMk/>
            <pc:sldMk cId="1723154983" sldId="329"/>
            <ac:picMk id="16" creationId="{9D8B708B-462B-C8BC-759B-C05BD78E849B}"/>
          </ac:picMkLst>
        </pc:picChg>
        <pc:picChg chg="add del mod">
          <ac:chgData name="강지호" userId="66e57b8b-4154-47c3-bbc8-b488b9073746" providerId="ADAL" clId="{F98E6FEA-CD37-45FB-AB5D-B304F70B9C03}" dt="2024-11-12T23:44:20.776" v="1684" actId="478"/>
          <ac:picMkLst>
            <pc:docMk/>
            <pc:sldMk cId="1723154983" sldId="329"/>
            <ac:picMk id="18" creationId="{71D9CA9D-0B09-BCB8-3346-041AB7724A9C}"/>
          </ac:picMkLst>
        </pc:picChg>
        <pc:picChg chg="add del mod">
          <ac:chgData name="강지호" userId="66e57b8b-4154-47c3-bbc8-b488b9073746" providerId="ADAL" clId="{F98E6FEA-CD37-45FB-AB5D-B304F70B9C03}" dt="2024-11-12T23:51:55.747" v="1689" actId="478"/>
          <ac:picMkLst>
            <pc:docMk/>
            <pc:sldMk cId="1723154983" sldId="329"/>
            <ac:picMk id="20" creationId="{751D5D95-9667-A556-36C1-E386EE054EC1}"/>
          </ac:picMkLst>
        </pc:picChg>
        <pc:picChg chg="add del mod">
          <ac:chgData name="강지호" userId="66e57b8b-4154-47c3-bbc8-b488b9073746" providerId="ADAL" clId="{F98E6FEA-CD37-45FB-AB5D-B304F70B9C03}" dt="2024-11-12T23:54:34.072" v="1722" actId="478"/>
          <ac:picMkLst>
            <pc:docMk/>
            <pc:sldMk cId="1723154983" sldId="329"/>
            <ac:picMk id="22" creationId="{92169219-C228-4AF7-46BC-8C001F327CF8}"/>
          </ac:picMkLst>
        </pc:picChg>
        <pc:picChg chg="add del mod">
          <ac:chgData name="강지호" userId="66e57b8b-4154-47c3-bbc8-b488b9073746" providerId="ADAL" clId="{F98E6FEA-CD37-45FB-AB5D-B304F70B9C03}" dt="2024-11-12T23:54:34.671" v="1723" actId="478"/>
          <ac:picMkLst>
            <pc:docMk/>
            <pc:sldMk cId="1723154983" sldId="329"/>
            <ac:picMk id="24" creationId="{A99E8892-B2B4-3488-233C-A36F55F813E3}"/>
          </ac:picMkLst>
        </pc:picChg>
        <pc:picChg chg="add del mod">
          <ac:chgData name="강지호" userId="66e57b8b-4154-47c3-bbc8-b488b9073746" providerId="ADAL" clId="{F98E6FEA-CD37-45FB-AB5D-B304F70B9C03}" dt="2024-11-12T23:54:57.797" v="1727" actId="478"/>
          <ac:picMkLst>
            <pc:docMk/>
            <pc:sldMk cId="1723154983" sldId="329"/>
            <ac:picMk id="25" creationId="{7A2BAEA4-4B8E-9D68-B30F-C8B996A3F4AF}"/>
          </ac:picMkLst>
        </pc:picChg>
        <pc:picChg chg="add mod">
          <ac:chgData name="강지호" userId="66e57b8b-4154-47c3-bbc8-b488b9073746" providerId="ADAL" clId="{F98E6FEA-CD37-45FB-AB5D-B304F70B9C03}" dt="2024-11-12T23:57:41.135" v="1736" actId="164"/>
          <ac:picMkLst>
            <pc:docMk/>
            <pc:sldMk cId="1723154983" sldId="329"/>
            <ac:picMk id="26" creationId="{4DB68FB1-A618-9FD4-47BE-478DA0CA54B9}"/>
          </ac:picMkLst>
        </pc:picChg>
      </pc:sldChg>
      <pc:sldChg chg="modSp mod ord">
        <pc:chgData name="강지호" userId="66e57b8b-4154-47c3-bbc8-b488b9073746" providerId="ADAL" clId="{F98E6FEA-CD37-45FB-AB5D-B304F70B9C03}" dt="2024-11-12T23:59:43.595" v="1821" actId="20577"/>
        <pc:sldMkLst>
          <pc:docMk/>
          <pc:sldMk cId="3364687600" sldId="330"/>
        </pc:sldMkLst>
        <pc:spChg chg="mod">
          <ac:chgData name="강지호" userId="66e57b8b-4154-47c3-bbc8-b488b9073746" providerId="ADAL" clId="{F98E6FEA-CD37-45FB-AB5D-B304F70B9C03}" dt="2024-11-12T23:59:01.888" v="1748" actId="20577"/>
          <ac:spMkLst>
            <pc:docMk/>
            <pc:sldMk cId="3364687600" sldId="330"/>
            <ac:spMk id="13" creationId="{0E6B0353-7ABB-7CEB-4D97-A926D48A027C}"/>
          </ac:spMkLst>
        </pc:spChg>
        <pc:spChg chg="mod">
          <ac:chgData name="강지호" userId="66e57b8b-4154-47c3-bbc8-b488b9073746" providerId="ADAL" clId="{F98E6FEA-CD37-45FB-AB5D-B304F70B9C03}" dt="2024-11-12T23:59:43.595" v="1821" actId="20577"/>
          <ac:spMkLst>
            <pc:docMk/>
            <pc:sldMk cId="3364687600" sldId="330"/>
            <ac:spMk id="14" creationId="{D9D05DCD-D40C-C8DC-1356-939186126FEB}"/>
          </ac:spMkLst>
        </pc:spChg>
      </pc:sldChg>
      <pc:sldChg chg="del">
        <pc:chgData name="강지호" userId="66e57b8b-4154-47c3-bbc8-b488b9073746" providerId="ADAL" clId="{F98E6FEA-CD37-45FB-AB5D-B304F70B9C03}" dt="2024-11-12T23:58:56.028" v="1744" actId="47"/>
        <pc:sldMkLst>
          <pc:docMk/>
          <pc:sldMk cId="1585104074" sldId="331"/>
        </pc:sldMkLst>
      </pc:sldChg>
      <pc:sldChg chg="addSp delSp modSp add mod">
        <pc:chgData name="강지호" userId="66e57b8b-4154-47c3-bbc8-b488b9073746" providerId="ADAL" clId="{F98E6FEA-CD37-45FB-AB5D-B304F70B9C03}" dt="2024-11-13T01:58:39.641" v="5022" actId="478"/>
        <pc:sldMkLst>
          <pc:docMk/>
          <pc:sldMk cId="1346805297" sldId="332"/>
        </pc:sldMkLst>
        <pc:spChg chg="mod">
          <ac:chgData name="강지호" userId="66e57b8b-4154-47c3-bbc8-b488b9073746" providerId="ADAL" clId="{F98E6FEA-CD37-45FB-AB5D-B304F70B9C03}" dt="2024-11-13T01:50:44.741" v="4898"/>
          <ac:spMkLst>
            <pc:docMk/>
            <pc:sldMk cId="1346805297" sldId="332"/>
            <ac:spMk id="2" creationId="{92FF28D2-15F9-A9EF-981C-33B424700AC3}"/>
          </ac:spMkLst>
        </pc:spChg>
        <pc:spChg chg="add mod">
          <ac:chgData name="강지호" userId="66e57b8b-4154-47c3-bbc8-b488b9073746" providerId="ADAL" clId="{F98E6FEA-CD37-45FB-AB5D-B304F70B9C03}" dt="2024-11-13T01:50:04.662" v="4875" actId="1076"/>
          <ac:spMkLst>
            <pc:docMk/>
            <pc:sldMk cId="1346805297" sldId="332"/>
            <ac:spMk id="3" creationId="{5B64C4E6-8F6A-0E91-850E-9B34F47777B4}"/>
          </ac:spMkLst>
        </pc:spChg>
        <pc:spChg chg="mod">
          <ac:chgData name="강지호" userId="66e57b8b-4154-47c3-bbc8-b488b9073746" providerId="ADAL" clId="{F98E6FEA-CD37-45FB-AB5D-B304F70B9C03}" dt="2024-11-13T01:07:27.136" v="3579" actId="20577"/>
          <ac:spMkLst>
            <pc:docMk/>
            <pc:sldMk cId="1346805297" sldId="332"/>
            <ac:spMk id="13" creationId="{6F6B8F15-9BAD-285F-7762-6FF9EB130D58}"/>
          </ac:spMkLst>
        </pc:spChg>
        <pc:spChg chg="add del mod">
          <ac:chgData name="강지호" userId="66e57b8b-4154-47c3-bbc8-b488b9073746" providerId="ADAL" clId="{F98E6FEA-CD37-45FB-AB5D-B304F70B9C03}" dt="2024-11-13T01:58:39.641" v="5022" actId="478"/>
          <ac:spMkLst>
            <pc:docMk/>
            <pc:sldMk cId="1346805297" sldId="332"/>
            <ac:spMk id="17" creationId="{732B91C4-400F-F84E-FD29-F7C50E7175D8}"/>
          </ac:spMkLst>
        </pc:spChg>
        <pc:picChg chg="add mod modCrop">
          <ac:chgData name="강지호" userId="66e57b8b-4154-47c3-bbc8-b488b9073746" providerId="ADAL" clId="{F98E6FEA-CD37-45FB-AB5D-B304F70B9C03}" dt="2024-11-13T01:50:02.634" v="4874" actId="1076"/>
          <ac:picMkLst>
            <pc:docMk/>
            <pc:sldMk cId="1346805297" sldId="332"/>
            <ac:picMk id="10" creationId="{85438FDA-162A-8C05-5C07-3E5905769CD8}"/>
          </ac:picMkLst>
        </pc:picChg>
        <pc:picChg chg="del">
          <ac:chgData name="강지호" userId="66e57b8b-4154-47c3-bbc8-b488b9073746" providerId="ADAL" clId="{F98E6FEA-CD37-45FB-AB5D-B304F70B9C03}" dt="2024-11-13T01:07:13.451" v="3575" actId="478"/>
          <ac:picMkLst>
            <pc:docMk/>
            <pc:sldMk cId="1346805297" sldId="332"/>
            <ac:picMk id="14" creationId="{0D4F87AB-2FEB-A624-022F-D25B3B9330F0}"/>
          </ac:picMkLst>
        </pc:picChg>
        <pc:picChg chg="add mod">
          <ac:chgData name="강지호" userId="66e57b8b-4154-47c3-bbc8-b488b9073746" providerId="ADAL" clId="{F98E6FEA-CD37-45FB-AB5D-B304F70B9C03}" dt="2024-11-13T01:50:51.630" v="4900" actId="1076"/>
          <ac:picMkLst>
            <pc:docMk/>
            <pc:sldMk cId="1346805297" sldId="332"/>
            <ac:picMk id="16" creationId="{47FDD923-6C23-5B4F-E5CC-C90A9838F911}"/>
          </ac:picMkLst>
        </pc:picChg>
      </pc:sldChg>
      <pc:sldChg chg="addSp delSp modSp mod modAnim">
        <pc:chgData name="강지호" userId="66e57b8b-4154-47c3-bbc8-b488b9073746" providerId="ADAL" clId="{F98E6FEA-CD37-45FB-AB5D-B304F70B9C03}" dt="2024-11-13T01:59:58.669" v="5034" actId="732"/>
        <pc:sldMkLst>
          <pc:docMk/>
          <pc:sldMk cId="3081029032" sldId="334"/>
        </pc:sldMkLst>
        <pc:spChg chg="mod">
          <ac:chgData name="강지호" userId="66e57b8b-4154-47c3-bbc8-b488b9073746" providerId="ADAL" clId="{F98E6FEA-CD37-45FB-AB5D-B304F70B9C03}" dt="2024-11-13T01:55:01.965" v="4935" actId="1076"/>
          <ac:spMkLst>
            <pc:docMk/>
            <pc:sldMk cId="3081029032" sldId="334"/>
            <ac:spMk id="2" creationId="{F0C8DA5F-9059-6806-F90F-A691524518C8}"/>
          </ac:spMkLst>
        </pc:spChg>
        <pc:spChg chg="mod">
          <ac:chgData name="강지호" userId="66e57b8b-4154-47c3-bbc8-b488b9073746" providerId="ADAL" clId="{F98E6FEA-CD37-45FB-AB5D-B304F70B9C03}" dt="2024-11-13T01:30:21.171" v="4649" actId="20577"/>
          <ac:spMkLst>
            <pc:docMk/>
            <pc:sldMk cId="3081029032" sldId="334"/>
            <ac:spMk id="3" creationId="{C6B75540-F04B-EEA3-7F2E-FBEE1F6865D6}"/>
          </ac:spMkLst>
        </pc:spChg>
        <pc:spChg chg="mod">
          <ac:chgData name="강지호" userId="66e57b8b-4154-47c3-bbc8-b488b9073746" providerId="ADAL" clId="{F98E6FEA-CD37-45FB-AB5D-B304F70B9C03}" dt="2024-11-13T01:59:37.720" v="5031" actId="20577"/>
          <ac:spMkLst>
            <pc:docMk/>
            <pc:sldMk cId="3081029032" sldId="334"/>
            <ac:spMk id="13" creationId="{6C58D078-A230-5C88-5727-95C73C823D3E}"/>
          </ac:spMkLst>
        </pc:spChg>
        <pc:grpChg chg="del">
          <ac:chgData name="강지호" userId="66e57b8b-4154-47c3-bbc8-b488b9073746" providerId="ADAL" clId="{F98E6FEA-CD37-45FB-AB5D-B304F70B9C03}" dt="2024-11-13T01:53:17.514" v="4904" actId="478"/>
          <ac:grpSpMkLst>
            <pc:docMk/>
            <pc:sldMk cId="3081029032" sldId="334"/>
            <ac:grpSpMk id="18" creationId="{1F94AC39-9947-DF9A-9DD0-18B1F841FA9B}"/>
          </ac:grpSpMkLst>
        </pc:grpChg>
        <pc:grpChg chg="add del mod">
          <ac:chgData name="강지호" userId="66e57b8b-4154-47c3-bbc8-b488b9073746" providerId="ADAL" clId="{F98E6FEA-CD37-45FB-AB5D-B304F70B9C03}" dt="2024-11-13T01:55:01.965" v="4935" actId="1076"/>
          <ac:grpSpMkLst>
            <pc:docMk/>
            <pc:sldMk cId="3081029032" sldId="334"/>
            <ac:grpSpMk id="23" creationId="{46B9D728-6081-9C80-95BF-D3BB9E0B1974}"/>
          </ac:grpSpMkLst>
        </pc:grpChg>
        <pc:picChg chg="add del mod">
          <ac:chgData name="강지호" userId="66e57b8b-4154-47c3-bbc8-b488b9073746" providerId="ADAL" clId="{F98E6FEA-CD37-45FB-AB5D-B304F70B9C03}" dt="2024-11-13T01:30:49.381" v="4662" actId="478"/>
          <ac:picMkLst>
            <pc:docMk/>
            <pc:sldMk cId="3081029032" sldId="334"/>
            <ac:picMk id="10" creationId="{A6A888A7-FCAD-0664-FE96-5EA7613B3282}"/>
          </ac:picMkLst>
        </pc:picChg>
        <pc:picChg chg="add del mod">
          <ac:chgData name="강지호" userId="66e57b8b-4154-47c3-bbc8-b488b9073746" providerId="ADAL" clId="{F98E6FEA-CD37-45FB-AB5D-B304F70B9C03}" dt="2024-11-13T01:30:48.794" v="4661" actId="478"/>
          <ac:picMkLst>
            <pc:docMk/>
            <pc:sldMk cId="3081029032" sldId="334"/>
            <ac:picMk id="17" creationId="{3A0AE504-6175-3D0F-0A34-9269DA2E4739}"/>
          </ac:picMkLst>
        </pc:picChg>
        <pc:picChg chg="add mod topLvl">
          <ac:chgData name="강지호" userId="66e57b8b-4154-47c3-bbc8-b488b9073746" providerId="ADAL" clId="{F98E6FEA-CD37-45FB-AB5D-B304F70B9C03}" dt="2024-11-13T01:54:50.611" v="4934" actId="165"/>
          <ac:picMkLst>
            <pc:docMk/>
            <pc:sldMk cId="3081029032" sldId="334"/>
            <ac:picMk id="19" creationId="{7C5CB9A0-A7FB-33E2-C711-0A636304A64F}"/>
          </ac:picMkLst>
        </pc:picChg>
        <pc:picChg chg="del">
          <ac:chgData name="강지호" userId="66e57b8b-4154-47c3-bbc8-b488b9073746" providerId="ADAL" clId="{F98E6FEA-CD37-45FB-AB5D-B304F70B9C03}" dt="2024-11-13T01:30:23.219" v="4650" actId="478"/>
          <ac:picMkLst>
            <pc:docMk/>
            <pc:sldMk cId="3081029032" sldId="334"/>
            <ac:picMk id="21" creationId="{DDBC028A-C8BF-B61D-9EF8-73ABA6751F1A}"/>
          </ac:picMkLst>
        </pc:picChg>
        <pc:picChg chg="add mod topLvl modCrop">
          <ac:chgData name="강지호" userId="66e57b8b-4154-47c3-bbc8-b488b9073746" providerId="ADAL" clId="{F98E6FEA-CD37-45FB-AB5D-B304F70B9C03}" dt="2024-11-13T01:54:50.611" v="4934" actId="165"/>
          <ac:picMkLst>
            <pc:docMk/>
            <pc:sldMk cId="3081029032" sldId="334"/>
            <ac:picMk id="22" creationId="{A58A001E-6CE4-1784-28D1-33175B42E037}"/>
          </ac:picMkLst>
        </pc:picChg>
        <pc:picChg chg="add mod modCrop">
          <ac:chgData name="강지호" userId="66e57b8b-4154-47c3-bbc8-b488b9073746" providerId="ADAL" clId="{F98E6FEA-CD37-45FB-AB5D-B304F70B9C03}" dt="2024-11-13T01:59:58.669" v="5034" actId="732"/>
          <ac:picMkLst>
            <pc:docMk/>
            <pc:sldMk cId="3081029032" sldId="334"/>
            <ac:picMk id="25" creationId="{EFCEEB0C-E2DB-29C7-55A8-128EB145053A}"/>
          </ac:picMkLst>
        </pc:picChg>
      </pc:sldChg>
      <pc:sldChg chg="addSp delSp modSp mod">
        <pc:chgData name="강지호" userId="66e57b8b-4154-47c3-bbc8-b488b9073746" providerId="ADAL" clId="{F98E6FEA-CD37-45FB-AB5D-B304F70B9C03}" dt="2024-11-12T23:53:46.616" v="1721" actId="1076"/>
        <pc:sldMkLst>
          <pc:docMk/>
          <pc:sldMk cId="1748049937" sldId="335"/>
        </pc:sldMkLst>
        <pc:spChg chg="del">
          <ac:chgData name="강지호" userId="66e57b8b-4154-47c3-bbc8-b488b9073746" providerId="ADAL" clId="{F98E6FEA-CD37-45FB-AB5D-B304F70B9C03}" dt="2024-11-12T23:53:16.644" v="1707" actId="478"/>
          <ac:spMkLst>
            <pc:docMk/>
            <pc:sldMk cId="1748049937" sldId="335"/>
            <ac:spMk id="14" creationId="{298F8C0B-B158-FC58-1BB2-C0EF3F4F897E}"/>
          </ac:spMkLst>
        </pc:spChg>
        <pc:grpChg chg="del">
          <ac:chgData name="강지호" userId="66e57b8b-4154-47c3-bbc8-b488b9073746" providerId="ADAL" clId="{F98E6FEA-CD37-45FB-AB5D-B304F70B9C03}" dt="2024-11-12T23:53:18.492" v="1709" actId="478"/>
          <ac:grpSpMkLst>
            <pc:docMk/>
            <pc:sldMk cId="1748049937" sldId="335"/>
            <ac:grpSpMk id="31" creationId="{2CFED6B2-710C-1866-5F4A-1ED9DD58B07A}"/>
          </ac:grpSpMkLst>
        </pc:grpChg>
        <pc:picChg chg="add mod">
          <ac:chgData name="강지호" userId="66e57b8b-4154-47c3-bbc8-b488b9073746" providerId="ADAL" clId="{F98E6FEA-CD37-45FB-AB5D-B304F70B9C03}" dt="2024-11-12T23:53:38.228" v="1718" actId="208"/>
          <ac:picMkLst>
            <pc:docMk/>
            <pc:sldMk cId="1748049937" sldId="335"/>
            <ac:picMk id="2" creationId="{EBC5DDBD-8647-AD29-4CE8-98AAEB181F15}"/>
          </ac:picMkLst>
        </pc:picChg>
        <pc:picChg chg="del">
          <ac:chgData name="강지호" userId="66e57b8b-4154-47c3-bbc8-b488b9073746" providerId="ADAL" clId="{F98E6FEA-CD37-45FB-AB5D-B304F70B9C03}" dt="2024-11-12T23:53:17.584" v="1708" actId="478"/>
          <ac:picMkLst>
            <pc:docMk/>
            <pc:sldMk cId="1748049937" sldId="335"/>
            <ac:picMk id="3" creationId="{B98658D3-8DA7-E5EE-3EC3-E3D73B0D542D}"/>
          </ac:picMkLst>
        </pc:picChg>
        <pc:picChg chg="add mod">
          <ac:chgData name="강지호" userId="66e57b8b-4154-47c3-bbc8-b488b9073746" providerId="ADAL" clId="{F98E6FEA-CD37-45FB-AB5D-B304F70B9C03}" dt="2024-11-12T23:53:46.616" v="1721" actId="1076"/>
          <ac:picMkLst>
            <pc:docMk/>
            <pc:sldMk cId="1748049937" sldId="335"/>
            <ac:picMk id="9" creationId="{3F13955E-E195-7E05-08A6-5F55FC6CFD2A}"/>
          </ac:picMkLst>
        </pc:picChg>
        <pc:cxnChg chg="mod">
          <ac:chgData name="강지호" userId="66e57b8b-4154-47c3-bbc8-b488b9073746" providerId="ADAL" clId="{F98E6FEA-CD37-45FB-AB5D-B304F70B9C03}" dt="2024-11-12T23:53:18.492" v="1709" actId="478"/>
          <ac:cxnSpMkLst>
            <pc:docMk/>
            <pc:sldMk cId="1748049937" sldId="335"/>
            <ac:cxnSpMk id="20" creationId="{03F7212C-EA15-3C9E-0C40-03F5199DBADD}"/>
          </ac:cxnSpMkLst>
        </pc:cxnChg>
        <pc:cxnChg chg="mod">
          <ac:chgData name="강지호" userId="66e57b8b-4154-47c3-bbc8-b488b9073746" providerId="ADAL" clId="{F98E6FEA-CD37-45FB-AB5D-B304F70B9C03}" dt="2024-11-12T23:53:18.492" v="1709" actId="478"/>
          <ac:cxnSpMkLst>
            <pc:docMk/>
            <pc:sldMk cId="1748049937" sldId="335"/>
            <ac:cxnSpMk id="22" creationId="{5F3B1E97-E3E1-4230-410C-B3ACD23E2578}"/>
          </ac:cxnSpMkLst>
        </pc:cxnChg>
      </pc:sldChg>
      <pc:sldChg chg="addSp delSp modSp add mod ord">
        <pc:chgData name="강지호" userId="66e57b8b-4154-47c3-bbc8-b488b9073746" providerId="ADAL" clId="{F98E6FEA-CD37-45FB-AB5D-B304F70B9C03}" dt="2024-11-13T01:59:04.422" v="5029" actId="1076"/>
        <pc:sldMkLst>
          <pc:docMk/>
          <pc:sldMk cId="4121206684" sldId="336"/>
        </pc:sldMkLst>
        <pc:spChg chg="mod">
          <ac:chgData name="강지호" userId="66e57b8b-4154-47c3-bbc8-b488b9073746" providerId="ADAL" clId="{F98E6FEA-CD37-45FB-AB5D-B304F70B9C03}" dt="2024-11-13T01:30:35.856" v="4657" actId="20577"/>
          <ac:spMkLst>
            <pc:docMk/>
            <pc:sldMk cId="4121206684" sldId="336"/>
            <ac:spMk id="13" creationId="{927938E6-ACA7-6E13-F3E5-571029C42937}"/>
          </ac:spMkLst>
        </pc:spChg>
        <pc:spChg chg="add mod">
          <ac:chgData name="강지호" userId="66e57b8b-4154-47c3-bbc8-b488b9073746" providerId="ADAL" clId="{F98E6FEA-CD37-45FB-AB5D-B304F70B9C03}" dt="2024-11-13T01:59:04.422" v="5029" actId="1076"/>
          <ac:spMkLst>
            <pc:docMk/>
            <pc:sldMk cId="4121206684" sldId="336"/>
            <ac:spMk id="18" creationId="{ED230784-0288-3E8A-1E2C-308702946E73}"/>
          </ac:spMkLst>
        </pc:spChg>
        <pc:picChg chg="del">
          <ac:chgData name="강지호" userId="66e57b8b-4154-47c3-bbc8-b488b9073746" providerId="ADAL" clId="{F98E6FEA-CD37-45FB-AB5D-B304F70B9C03}" dt="2024-11-13T01:30:46.318" v="4660" actId="478"/>
          <ac:picMkLst>
            <pc:docMk/>
            <pc:sldMk cId="4121206684" sldId="336"/>
            <ac:picMk id="2" creationId="{407ADC03-1D2B-A1A1-829A-55E4BE7822FB}"/>
          </ac:picMkLst>
        </pc:picChg>
        <pc:picChg chg="add mod">
          <ac:chgData name="강지호" userId="66e57b8b-4154-47c3-bbc8-b488b9073746" providerId="ADAL" clId="{F98E6FEA-CD37-45FB-AB5D-B304F70B9C03}" dt="2024-11-13T01:31:08.577" v="4667" actId="14100"/>
          <ac:picMkLst>
            <pc:docMk/>
            <pc:sldMk cId="4121206684" sldId="336"/>
            <ac:picMk id="3" creationId="{0AF8C525-5F0A-13B1-ED5C-4980E220DAF8}"/>
          </ac:picMkLst>
        </pc:picChg>
        <pc:picChg chg="del">
          <ac:chgData name="강지호" userId="66e57b8b-4154-47c3-bbc8-b488b9073746" providerId="ADAL" clId="{F98E6FEA-CD37-45FB-AB5D-B304F70B9C03}" dt="2024-11-13T01:30:44.206" v="4658" actId="478"/>
          <ac:picMkLst>
            <pc:docMk/>
            <pc:sldMk cId="4121206684" sldId="336"/>
            <ac:picMk id="9" creationId="{EB5DAD17-B74D-5F75-4877-3B2DA654D602}"/>
          </ac:picMkLst>
        </pc:picChg>
        <pc:picChg chg="add del mod">
          <ac:chgData name="강지호" userId="66e57b8b-4154-47c3-bbc8-b488b9073746" providerId="ADAL" clId="{F98E6FEA-CD37-45FB-AB5D-B304F70B9C03}" dt="2024-11-13T01:33:05.451" v="4672" actId="478"/>
          <ac:picMkLst>
            <pc:docMk/>
            <pc:sldMk cId="4121206684" sldId="336"/>
            <ac:picMk id="10" creationId="{64199628-8A6B-80A6-A271-B3726E3FFB80}"/>
          </ac:picMkLst>
        </pc:picChg>
        <pc:picChg chg="add mod">
          <ac:chgData name="강지호" userId="66e57b8b-4154-47c3-bbc8-b488b9073746" providerId="ADAL" clId="{F98E6FEA-CD37-45FB-AB5D-B304F70B9C03}" dt="2024-11-13T01:33:12.354" v="4677" actId="14100"/>
          <ac:picMkLst>
            <pc:docMk/>
            <pc:sldMk cId="4121206684" sldId="336"/>
            <ac:picMk id="15" creationId="{05F6E037-6DD3-3B6B-E0A6-49663F9D56D6}"/>
          </ac:picMkLst>
        </pc:picChg>
        <pc:picChg chg="add mod">
          <ac:chgData name="강지호" userId="66e57b8b-4154-47c3-bbc8-b488b9073746" providerId="ADAL" clId="{F98E6FEA-CD37-45FB-AB5D-B304F70B9C03}" dt="2024-11-13T01:55:26.492" v="4937" actId="1076"/>
          <ac:picMkLst>
            <pc:docMk/>
            <pc:sldMk cId="4121206684" sldId="336"/>
            <ac:picMk id="17" creationId="{C137889A-2FEE-1312-93BD-4B67E85F41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B9718-CDA3-46B1-9E2E-B24C32380301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11204-9E5F-4EF1-A210-E55FAA974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060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73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C54F-74B0-3FF6-E7D8-3F17BD900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9B5D2B-C11D-9723-9E52-363E86842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A2844D-7BDD-317D-D1C4-215DFF327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8F8C5B-7E00-FAD5-9A86-12751A7FB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91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87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623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048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59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41A79-010B-D0A8-CA14-E8537F5C4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83392A-9280-D0E5-41E9-5294357114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6DCA2-AD49-40D9-F383-31A92659F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79E5F9-565E-C2E2-E64D-D58B6DA7A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237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69703-8DA8-2347-E664-4B26E012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6AC533-CE65-7FC5-BE34-C38C9F325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3E9386-88B0-4850-6ECD-B79A7EC8A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9800F3-4647-FBDD-D967-2CF80B518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9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18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DD491-64F4-51FB-E353-84CFCF39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991E49-338B-675C-51CB-1633CCD4C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75BC72-7E44-2558-28D1-75E8D0EFA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448CA3-A5BC-1EE1-910D-F63F1A447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14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D138B-145E-E8B4-0FF6-DAD5128F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255547-0793-E706-011B-376F9525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8D6724-C6CA-E585-AF83-225FD22B0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7059E-CCA2-B97F-954B-D978FBD31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3A02A-CEC8-49A5-AC40-3ECEA2378B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3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75227-B677-9516-2CBA-02BDBED80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CF9B18-D880-FFA4-CC21-9F2ADC04D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B5E5C-E640-7BC4-7F4F-9C7EEE194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150C3A-4D57-CB01-B869-F013367D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ADE93-34F2-C9D1-D8BD-3C4F9F20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55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CEF36-DBB1-2BB5-DB0F-BA847845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E70008-BD44-4039-6138-168FEF750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35A53-5B31-FAF6-2CE3-0E10722F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873EF7-FAAE-7461-1267-2B221B8BD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C170E1-C216-FCD7-43B3-628374B75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5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9554C7-66A0-3AFC-83C4-C228969BE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091C8-2E5B-E0B2-5535-48FE3DDF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0390C-ADD1-BC04-7D89-B03D3CEC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40079D-F4E5-3C5C-4828-B4BEF2015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26D470-5D70-AA25-D849-2E333589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48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57A36-3C8E-C5E6-7289-4C4EB5A4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A129A6-C9BD-22ED-00EE-F626A0C8A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72F3B9-917B-0EBF-2DDB-D57556D7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3E9F8-91C3-4DEC-7A49-67783079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6A97D-88C4-7D49-E8B0-EBDE28321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68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4B83A-E6C1-0750-015E-A6946044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A69014-2AFD-4D92-7056-6F49E8F16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73ACD-2B29-C2E8-B4D8-41F0AA5A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AF6676-91AA-7BAC-C1BA-E53AD644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C93723-72A8-45EF-1471-D1D72426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49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52C39-0BA7-35F7-6373-4B4C017B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ADBCF3-68C9-B8D8-B257-E9B30E7EC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B485B3-A371-B6F9-874D-3445BF0EC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3688D-0124-5D5F-0F19-8C55D4833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9D0F45-5436-6D29-1BE9-0899E568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688EB9-6B35-4FCF-BD94-7E89F1C9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68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2337E-DD98-5099-5FBA-3A7BC705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68ED2B-52EF-4789-8D1F-FC422C51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B8D2E2-6DC9-BF56-2F76-1848534BC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60D30A-805E-0EE4-73DB-19EF97EA4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854438-78C0-BECF-C67D-1556ADF2A6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6C0504-8EA5-0724-62EA-277A3813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420510-7C86-D989-D186-9AD4F8D1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69E758-99B4-FB89-5843-7652431F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7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CCC0C-CEA8-7D37-8D34-710923BB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1C1D6B-281D-AE8F-570E-707D44F2F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703B0-FC68-45AD-E793-8142F230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38A831-CBCF-9A64-616F-DF788967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30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E85D90-43EC-A831-F28A-5C483E8F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72705C-46B7-D308-9F87-E9040F92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6044E0-AB51-6438-A59D-3F2538A3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7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81612-780B-0465-35F8-7C3375DCE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0231A-43D9-5759-36E2-AB4B5B4B9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4223C3-A5E9-CEB1-2281-87ED8BBFF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B6BD0-749B-99BD-A7B1-B3CDFF41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97962C-C6AE-5CB1-FD85-8C17490A0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490AB8-D836-9250-FEC4-0FB88494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12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BBCB0-14E7-5553-5A5C-DD18BAF0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9FD531-20E2-1D75-E85C-99483F594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7531DDF-E754-896E-0A17-8CCCEB4B4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EB1C0-E715-E901-D0C4-141AF2EA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9E63A8-12A3-CD76-EBDD-6CB184BA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5ECD8D-2869-8F83-E81D-182656FD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424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2423CA-1CC9-4C32-C148-8506777E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9241B0-554A-B492-C8E7-0C086F1F7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CF55F0-B347-C3E9-B04D-F41102DF5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C47769-5E76-44FF-B4D1-A9B6BA868985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8C9986-F049-DBEB-CB7C-A2DE86401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1C8FA8-564C-E6EA-9025-A05A67CF6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FA58BB-3894-4D3B-860F-8720F459F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kdwlgh01@naver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rkdwlgh01@naver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D655198-BA31-8C02-3A0D-C0435B1EBA33}"/>
              </a:ext>
            </a:extLst>
          </p:cNvPr>
          <p:cNvSpPr/>
          <p:nvPr/>
        </p:nvSpPr>
        <p:spPr>
          <a:xfrm>
            <a:off x="0" y="1221500"/>
            <a:ext cx="670560" cy="2380360"/>
          </a:xfrm>
          <a:prstGeom prst="rect">
            <a:avLst/>
          </a:prstGeom>
          <a:solidFill>
            <a:srgbClr val="3F6C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2BD2994-C61E-61E5-73A0-F4F0885BAE84}"/>
              </a:ext>
            </a:extLst>
          </p:cNvPr>
          <p:cNvCxnSpPr/>
          <p:nvPr/>
        </p:nvCxnSpPr>
        <p:spPr>
          <a:xfrm>
            <a:off x="1135541" y="1300480"/>
            <a:ext cx="8556809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강원대학교 KANGWON NATIONAL UNIVERSITY">
            <a:extLst>
              <a:ext uri="{FF2B5EF4-FFF2-40B4-BE49-F238E27FC236}">
                <a16:creationId xmlns:a16="http://schemas.microsoft.com/office/drawing/2014/main" id="{9DC30D87-5F1A-4E66-4546-E297907AE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515" y="567140"/>
            <a:ext cx="1121878" cy="3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NU 컬러이미지">
            <a:extLst>
              <a:ext uri="{FF2B5EF4-FFF2-40B4-BE49-F238E27FC236}">
                <a16:creationId xmlns:a16="http://schemas.microsoft.com/office/drawing/2014/main" id="{3DF763C4-3F19-448F-200C-07BEB27C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32" y="402150"/>
            <a:ext cx="1222662" cy="4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부제목 4">
            <a:extLst>
              <a:ext uri="{FF2B5EF4-FFF2-40B4-BE49-F238E27FC236}">
                <a16:creationId xmlns:a16="http://schemas.microsoft.com/office/drawing/2014/main" id="{1D32DE09-E3DF-76CF-8823-4F9BFF67D52D}"/>
              </a:ext>
            </a:extLst>
          </p:cNvPr>
          <p:cNvSpPr txBox="1">
            <a:spLocks/>
          </p:cNvSpPr>
          <p:nvPr/>
        </p:nvSpPr>
        <p:spPr>
          <a:xfrm>
            <a:off x="1135542" y="2353004"/>
            <a:ext cx="7336519" cy="507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b="1" dirty="0">
                <a:solidFill>
                  <a:srgbClr val="3F6CB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11</a:t>
            </a:r>
            <a:r>
              <a:rPr lang="ko-KR" altLang="en-US" sz="3200" b="1" dirty="0">
                <a:solidFill>
                  <a:srgbClr val="3F6CB2"/>
                </a:solidFill>
              </a:rPr>
              <a:t>주차 실습</a:t>
            </a: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3C6BC0D3-8D73-3E6A-57F6-85B35A8AB742}"/>
              </a:ext>
            </a:extLst>
          </p:cNvPr>
          <p:cNvSpPr txBox="1">
            <a:spLocks/>
          </p:cNvSpPr>
          <p:nvPr/>
        </p:nvSpPr>
        <p:spPr>
          <a:xfrm>
            <a:off x="1135541" y="1469868"/>
            <a:ext cx="8406039" cy="102603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1" kern="1200">
                <a:solidFill>
                  <a:schemeClr val="bg1"/>
                </a:solidFill>
                <a:latin typeface="+mj-lt"/>
                <a:ea typeface="+mj-ea"/>
                <a:cs typeface="Verdana" panose="020B0604030504040204" pitchFamily="34" charset="0"/>
              </a:defRPr>
            </a:lvl1pPr>
          </a:lstStyle>
          <a:p>
            <a:pPr algn="l"/>
            <a:r>
              <a:rPr lang="ko-KR" altLang="en-US" i="0" dirty="0">
                <a:solidFill>
                  <a:srgbClr val="3F6CB2"/>
                </a:solidFill>
                <a:latin typeface="Verdana" panose="020B0604030504040204" pitchFamily="34" charset="0"/>
              </a:rPr>
              <a:t>자바</a:t>
            </a:r>
            <a:r>
              <a:rPr lang="ko-KR" altLang="en-US" i="0" dirty="0">
                <a:solidFill>
                  <a:srgbClr val="3F6CB2"/>
                </a:solidFill>
              </a:rPr>
              <a:t>프로그래밍</a:t>
            </a:r>
            <a:r>
              <a:rPr lang="en-US" altLang="ko-KR" i="0" dirty="0">
                <a:solidFill>
                  <a:srgbClr val="3F6CB2"/>
                </a:solidFill>
              </a:rPr>
              <a:t>2</a:t>
            </a:r>
            <a:endParaRPr lang="ko-KR" altLang="en-US" i="0" dirty="0">
              <a:solidFill>
                <a:srgbClr val="3F6CB2"/>
              </a:solidFill>
            </a:endParaRPr>
          </a:p>
        </p:txBody>
      </p:sp>
      <p:sp>
        <p:nvSpPr>
          <p:cNvPr id="13" name="부제목 4">
            <a:extLst>
              <a:ext uri="{FF2B5EF4-FFF2-40B4-BE49-F238E27FC236}">
                <a16:creationId xmlns:a16="http://schemas.microsoft.com/office/drawing/2014/main" id="{68D76E7F-0DD0-9FC7-037D-188BDB0406DD}"/>
              </a:ext>
            </a:extLst>
          </p:cNvPr>
          <p:cNvSpPr txBox="1">
            <a:spLocks/>
          </p:cNvSpPr>
          <p:nvPr/>
        </p:nvSpPr>
        <p:spPr>
          <a:xfrm>
            <a:off x="1135541" y="3071815"/>
            <a:ext cx="7336519" cy="507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스윙 컴포넌트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C513A-F2C8-CE33-E778-33B3264DA578}"/>
              </a:ext>
            </a:extLst>
          </p:cNvPr>
          <p:cNvSpPr txBox="1"/>
          <p:nvPr/>
        </p:nvSpPr>
        <p:spPr>
          <a:xfrm>
            <a:off x="7112765" y="5937120"/>
            <a:ext cx="4809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2024-2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학기 자바프로그래밍</a:t>
            </a:r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2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3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분반</a:t>
            </a:r>
            <a:endParaRPr lang="en-US" altLang="ko-KR" sz="1200" dirty="0">
              <a:latin typeface="Myriad Pro" panose="020B0503030403020204" pitchFamily="34" charset="0"/>
              <a:ea typeface="-윤고딕310" pitchFamily="18" charset="-127"/>
              <a:cs typeface="Arial" panose="020B0604020202020204" pitchFamily="34" charset="0"/>
            </a:endParaRPr>
          </a:p>
          <a:p>
            <a:pPr algn="r"/>
            <a:r>
              <a:rPr lang="en-US" altLang="ko-KR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TA</a:t>
            </a:r>
            <a:r>
              <a:rPr lang="ko-KR" altLang="en-US" sz="1200" dirty="0">
                <a:latin typeface="Myriad Pro" panose="020B0503030403020204" pitchFamily="34" charset="0"/>
                <a:ea typeface="-윤고딕310" pitchFamily="18" charset="-127"/>
                <a:cs typeface="Arial" panose="020B0604020202020204" pitchFamily="34" charset="0"/>
              </a:rPr>
              <a:t> 강지호</a:t>
            </a:r>
            <a:endParaRPr lang="en-US" altLang="ko-KR" sz="1200" dirty="0">
              <a:latin typeface="Myriad Pro" panose="020B0503030403020204" pitchFamily="34" charset="0"/>
              <a:ea typeface="-윤고딕310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9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10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(60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FC3EBFD-C661-CECC-E391-847AE3A15C1C}"/>
              </a:ext>
            </a:extLst>
          </p:cNvPr>
          <p:cNvSpPr txBox="1">
            <a:spLocks/>
          </p:cNvSpPr>
          <p:nvPr/>
        </p:nvSpPr>
        <p:spPr>
          <a:xfrm>
            <a:off x="838200" y="985096"/>
            <a:ext cx="10515600" cy="5585257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자판기 프로그램 </a:t>
            </a:r>
            <a:r>
              <a:rPr lang="en-US" altLang="ko-KR" sz="2000" b="1" dirty="0" err="1">
                <a:solidFill>
                  <a:srgbClr val="FF0000"/>
                </a:solidFill>
              </a:rPr>
              <a:t>VendingMachine</a:t>
            </a:r>
            <a:r>
              <a:rPr lang="ko-KR" altLang="en-US" sz="2000" dirty="0"/>
              <a:t>을 다음 조건에 맞게 구현하고 테스트하세요</a:t>
            </a:r>
            <a:r>
              <a:rPr lang="en-US" altLang="ko-KR" sz="2000" dirty="0"/>
              <a:t>.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음료 종류</a:t>
            </a:r>
            <a:r>
              <a:rPr lang="en-US" altLang="ko-KR" sz="1800" dirty="0"/>
              <a:t>(5)</a:t>
            </a:r>
            <a:r>
              <a:rPr lang="ko-KR" altLang="en-US" sz="1800" dirty="0"/>
              <a:t>와 과자 종류</a:t>
            </a:r>
            <a:r>
              <a:rPr lang="en-US" altLang="ko-KR" sz="1800" dirty="0"/>
              <a:t>(3)</a:t>
            </a:r>
            <a:r>
              <a:rPr lang="ko-KR" altLang="en-US" sz="1800" dirty="0"/>
              <a:t>를 </a:t>
            </a:r>
            <a:r>
              <a:rPr lang="ko-KR" altLang="en-US" sz="1800" dirty="0">
                <a:solidFill>
                  <a:srgbClr val="FF0000"/>
                </a:solidFill>
              </a:rPr>
              <a:t>라디오 버튼</a:t>
            </a:r>
            <a:r>
              <a:rPr lang="ko-KR" altLang="en-US" sz="1800" dirty="0"/>
              <a:t>으로 구현하여 하나만 선택 가능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종류별 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Border 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</a:rPr>
              <a:t>설정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  <a:b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1800" dirty="0"/>
              <a:t>- </a:t>
            </a:r>
            <a:r>
              <a:rPr lang="ko-KR" altLang="en-US" sz="1800" dirty="0"/>
              <a:t>음료 종류 </a:t>
            </a:r>
            <a:r>
              <a:rPr lang="en-US" altLang="ko-KR" sz="1800" dirty="0"/>
              <a:t>= </a:t>
            </a:r>
            <a:r>
              <a:rPr lang="ko-KR" altLang="en-US" sz="1800" dirty="0"/>
              <a:t>콜라</a:t>
            </a:r>
            <a:r>
              <a:rPr lang="en-US" altLang="ko-KR" sz="1800" dirty="0"/>
              <a:t>(1000</a:t>
            </a:r>
            <a:r>
              <a:rPr lang="ko-KR" altLang="en-US" sz="1800" dirty="0"/>
              <a:t>원</a:t>
            </a:r>
            <a:r>
              <a:rPr lang="en-US" altLang="ko-KR" sz="1800" dirty="0"/>
              <a:t>), </a:t>
            </a:r>
            <a:r>
              <a:rPr lang="ko-KR" altLang="en-US" sz="1800" dirty="0"/>
              <a:t>사이다</a:t>
            </a:r>
            <a:r>
              <a:rPr lang="en-US" altLang="ko-KR" sz="1800" dirty="0"/>
              <a:t>(1000</a:t>
            </a:r>
            <a:r>
              <a:rPr lang="ko-KR" altLang="en-US" sz="1800" dirty="0"/>
              <a:t>원</a:t>
            </a:r>
            <a:r>
              <a:rPr lang="en-US" altLang="ko-KR" sz="1800" dirty="0"/>
              <a:t>), </a:t>
            </a:r>
            <a:r>
              <a:rPr lang="ko-KR" altLang="en-US" sz="1800" dirty="0"/>
              <a:t>오렌지주스</a:t>
            </a:r>
            <a:r>
              <a:rPr lang="en-US" altLang="ko-KR" sz="1800" dirty="0"/>
              <a:t>(1800</a:t>
            </a:r>
            <a:r>
              <a:rPr lang="ko-KR" altLang="en-US" sz="1800" dirty="0"/>
              <a:t>원</a:t>
            </a:r>
            <a:r>
              <a:rPr lang="en-US" altLang="ko-KR" sz="1800" dirty="0"/>
              <a:t>), </a:t>
            </a:r>
            <a:r>
              <a:rPr lang="ko-KR" altLang="en-US" sz="1800" dirty="0"/>
              <a:t>커피</a:t>
            </a:r>
            <a:r>
              <a:rPr lang="en-US" altLang="ko-KR" sz="1800" dirty="0"/>
              <a:t>(1500</a:t>
            </a:r>
            <a:r>
              <a:rPr lang="ko-KR" altLang="en-US" sz="1800" dirty="0"/>
              <a:t>원</a:t>
            </a:r>
            <a:r>
              <a:rPr lang="en-US" altLang="ko-KR" sz="1800" dirty="0"/>
              <a:t>), </a:t>
            </a:r>
            <a:r>
              <a:rPr lang="ko-KR" altLang="en-US" sz="1800" dirty="0"/>
              <a:t>물</a:t>
            </a:r>
            <a:r>
              <a:rPr lang="en-US" altLang="ko-KR" sz="1800" dirty="0"/>
              <a:t>(500</a:t>
            </a:r>
            <a:r>
              <a:rPr lang="ko-KR" altLang="en-US" sz="1800" dirty="0"/>
              <a:t>원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과자 종류 </a:t>
            </a:r>
            <a:r>
              <a:rPr lang="en-US" altLang="ko-KR" sz="1800" dirty="0"/>
              <a:t>=</a:t>
            </a:r>
            <a:r>
              <a:rPr lang="ko-KR" altLang="en-US" sz="1800" dirty="0"/>
              <a:t> </a:t>
            </a:r>
            <a:r>
              <a:rPr lang="ko-KR" altLang="en-US" sz="1800" dirty="0" err="1"/>
              <a:t>감자칩</a:t>
            </a:r>
            <a:r>
              <a:rPr lang="en-US" altLang="ko-KR" sz="1800" dirty="0"/>
              <a:t>(1500</a:t>
            </a:r>
            <a:r>
              <a:rPr lang="ko-KR" altLang="en-US" sz="1800" dirty="0"/>
              <a:t>원</a:t>
            </a:r>
            <a:r>
              <a:rPr lang="en-US" altLang="ko-KR" sz="1800" dirty="0"/>
              <a:t>), </a:t>
            </a:r>
            <a:r>
              <a:rPr lang="ko-KR" altLang="en-US" sz="1800" dirty="0"/>
              <a:t>초콜릿</a:t>
            </a:r>
            <a:r>
              <a:rPr lang="en-US" altLang="ko-KR" sz="1800" dirty="0"/>
              <a:t>(1000</a:t>
            </a:r>
            <a:r>
              <a:rPr lang="ko-KR" altLang="en-US" sz="1800" dirty="0"/>
              <a:t>원</a:t>
            </a:r>
            <a:r>
              <a:rPr lang="en-US" altLang="ko-KR" sz="1800" dirty="0"/>
              <a:t>), </a:t>
            </a:r>
            <a:r>
              <a:rPr lang="ko-KR" altLang="en-US" sz="1800" dirty="0"/>
              <a:t>에너지바</a:t>
            </a:r>
            <a:r>
              <a:rPr lang="en-US" altLang="ko-KR" sz="1800" dirty="0"/>
              <a:t>(2000</a:t>
            </a:r>
            <a:r>
              <a:rPr lang="ko-KR" altLang="en-US" sz="1800" dirty="0"/>
              <a:t>원</a:t>
            </a:r>
            <a:r>
              <a:rPr lang="en-US" altLang="ko-KR" sz="1800" dirty="0"/>
              <a:t>)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수량과 입금액</a:t>
            </a:r>
            <a:r>
              <a:rPr lang="en-US" altLang="ko-KR" sz="1800" dirty="0"/>
              <a:t>(</a:t>
            </a:r>
            <a:r>
              <a:rPr lang="ko-KR" altLang="en-US" sz="1800" dirty="0"/>
              <a:t>원</a:t>
            </a:r>
            <a:r>
              <a:rPr lang="en-US" altLang="ko-KR" sz="1800" dirty="0"/>
              <a:t>)</a:t>
            </a:r>
            <a:r>
              <a:rPr lang="ko-KR" altLang="en-US" sz="1800" dirty="0"/>
              <a:t>을 입력 받음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입력이 숫자가 아니면                                                           를 출력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matches(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"\\d+"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를 사용하여 입력이 숫자인지 검사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결제 방식</a:t>
            </a:r>
            <a:r>
              <a:rPr lang="en-US" altLang="ko-KR" sz="1800" dirty="0"/>
              <a:t>(</a:t>
            </a:r>
            <a:r>
              <a:rPr lang="ko-KR" altLang="en-US" sz="1800" dirty="0"/>
              <a:t>현금</a:t>
            </a:r>
            <a:r>
              <a:rPr lang="en-US" altLang="ko-KR" sz="1800" dirty="0"/>
              <a:t>, </a:t>
            </a:r>
            <a:r>
              <a:rPr lang="ko-KR" altLang="en-US" sz="1800" dirty="0"/>
              <a:t>카드</a:t>
            </a:r>
            <a:r>
              <a:rPr lang="en-US" altLang="ko-KR" sz="1800" dirty="0"/>
              <a:t>)</a:t>
            </a:r>
            <a:r>
              <a:rPr lang="ko-KR" altLang="en-US" sz="1800" dirty="0"/>
              <a:t>을 </a:t>
            </a:r>
            <a:r>
              <a:rPr lang="ko-KR" altLang="en-US" sz="1800" dirty="0">
                <a:solidFill>
                  <a:srgbClr val="FF0000"/>
                </a:solidFill>
              </a:rPr>
              <a:t>콤보 박스</a:t>
            </a:r>
            <a:r>
              <a:rPr lang="ko-KR" altLang="en-US" sz="1800" dirty="0"/>
              <a:t>로 구현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현금 선택 시</a:t>
            </a:r>
            <a:r>
              <a:rPr lang="en-US" altLang="ko-KR" sz="1800" dirty="0"/>
              <a:t>, </a:t>
            </a:r>
            <a:r>
              <a:rPr lang="ko-KR" altLang="en-US" sz="1800" dirty="0"/>
              <a:t>입금액을 입력 받음</a:t>
            </a:r>
            <a:r>
              <a:rPr lang="en-US" altLang="ko-KR" sz="1800" dirty="0"/>
              <a:t>(</a:t>
            </a:r>
            <a:r>
              <a:rPr lang="ko-KR" altLang="en-US" sz="1800" dirty="0"/>
              <a:t>활성화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카드 선택 시</a:t>
            </a:r>
            <a:r>
              <a:rPr lang="en-US" altLang="ko-KR" sz="1800" dirty="0"/>
              <a:t>, </a:t>
            </a:r>
            <a:r>
              <a:rPr lang="ko-KR" altLang="en-US" sz="1800" dirty="0"/>
              <a:t>입금액 입력 필드를 비우고 비활성화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상품 선택</a:t>
            </a:r>
            <a:r>
              <a:rPr lang="en-US" altLang="ko-KR" sz="1800" dirty="0"/>
              <a:t>,</a:t>
            </a:r>
            <a:r>
              <a:rPr lang="ko-KR" altLang="en-US" sz="1800" dirty="0"/>
              <a:t> 수량 입력</a:t>
            </a:r>
            <a:r>
              <a:rPr lang="en-US" altLang="ko-KR" sz="1800" dirty="0"/>
              <a:t>,</a:t>
            </a:r>
            <a:r>
              <a:rPr lang="ko-KR" altLang="en-US" sz="1800" dirty="0"/>
              <a:t> 결제 방식 선택 후 </a:t>
            </a:r>
            <a:r>
              <a:rPr lang="ko-KR" altLang="en-US" sz="1800" dirty="0">
                <a:solidFill>
                  <a:srgbClr val="FF0000"/>
                </a:solidFill>
              </a:rPr>
              <a:t>계산</a:t>
            </a:r>
            <a:r>
              <a:rPr lang="ko-KR" altLang="en-US" sz="1800" dirty="0"/>
              <a:t> 버튼 클릭 시</a:t>
            </a:r>
            <a:r>
              <a:rPr lang="en-US" altLang="ko-KR" sz="1800" dirty="0"/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영수증</a:t>
            </a:r>
            <a:r>
              <a:rPr lang="ko-KR" altLang="en-US" sz="1800" dirty="0"/>
              <a:t> 출력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상품 선택이 되어 있지 않으면                         를 출력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정상적으로 계산되어 영수증 출력 시</a:t>
            </a:r>
            <a:r>
              <a:rPr lang="en-US" altLang="ko-KR" sz="1800" dirty="0"/>
              <a:t>, </a:t>
            </a:r>
            <a:r>
              <a:rPr lang="ko-KR" altLang="en-US" sz="1800" dirty="0"/>
              <a:t>모든 선택과 입력은 </a:t>
            </a:r>
            <a:r>
              <a:rPr lang="ko-KR" altLang="en-US" sz="1800" dirty="0" err="1"/>
              <a:t>지워짐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출력은 지워지지 않음</a:t>
            </a:r>
            <a:r>
              <a:rPr lang="en-US" altLang="ko-KR" sz="1800" dirty="0"/>
              <a:t>)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800" dirty="0"/>
          </a:p>
          <a:p>
            <a:pPr marL="252000" lvl="1" indent="0">
              <a:lnSpc>
                <a:spcPct val="150000"/>
              </a:lnSpc>
              <a:buNone/>
            </a:pP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DD0DA437-27B6-786B-E0B3-BC993BE37C1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55247" y="3640948"/>
            <a:ext cx="5795670" cy="2723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B8199B-5BF9-23D5-1E49-2AB022868E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47" b="-1"/>
          <a:stretch/>
        </p:blipFill>
        <p:spPr>
          <a:xfrm>
            <a:off x="4042824" y="3227245"/>
            <a:ext cx="4572638" cy="1918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1BDB38-2EC0-75D8-4F08-913A61280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216" y="5615693"/>
            <a:ext cx="1810003" cy="2572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819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D67A-FD4E-BB08-5DA6-8A5785E2D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5B006FC-2E37-0CD9-E765-9E6091F61C8E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7D4CB-B410-4C08-F631-3C6A0C0E829B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2096C22-3875-4CAC-0D31-B0354B43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11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ABAD6B-B5D1-C5DB-EB9F-DECA28499D57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6B8F15-9BAD-285F-7762-6FF9EB130D58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(60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82D883F-9C0E-787E-AFAA-3761B06EFED3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0342FC32-D39F-6493-405C-DE429C0D7EF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079013B-4335-6012-4A05-849C404453B9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92FF28D2-15F9-A9EF-981C-33B424700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941"/>
            <a:ext cx="10657114" cy="5022080"/>
          </a:xfrm>
        </p:spPr>
        <p:txBody>
          <a:bodyPr wrap="square">
            <a:normAutofit lnSpcReduction="10000"/>
          </a:bodyPr>
          <a:lstStyle/>
          <a:p>
            <a:pPr marL="442800"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입력한 입금액이 부족하면                                           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출력 </a:t>
            </a:r>
            <a:endParaRPr lang="en-US" altLang="ko-KR" sz="1800" dirty="0"/>
          </a:p>
          <a:p>
            <a:pPr marL="442800"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결과는 </a:t>
            </a:r>
            <a:r>
              <a:rPr lang="ko-KR" altLang="en-US" sz="1800" dirty="0">
                <a:solidFill>
                  <a:srgbClr val="FF0000"/>
                </a:solidFill>
              </a:rPr>
              <a:t>텍스트 영역</a:t>
            </a:r>
            <a:r>
              <a:rPr lang="en-US" altLang="ko-KR" sz="1800" dirty="0"/>
              <a:t>(Text Area)</a:t>
            </a:r>
            <a:r>
              <a:rPr lang="ko-KR" altLang="en-US" sz="1800" dirty="0"/>
              <a:t>에 출력 </a:t>
            </a:r>
            <a:r>
              <a:rPr lang="en-US" altLang="ko-KR" sz="1800" dirty="0"/>
              <a:t>(</a:t>
            </a:r>
            <a:r>
              <a:rPr lang="ko-KR" altLang="en-US" sz="1800" dirty="0">
                <a:solidFill>
                  <a:srgbClr val="FF0000"/>
                </a:solidFill>
              </a:rPr>
              <a:t>스크롤바</a:t>
            </a:r>
            <a:r>
              <a:rPr lang="ko-KR" altLang="en-US" sz="1800" dirty="0"/>
              <a:t> 추가하여 구현</a:t>
            </a:r>
            <a:r>
              <a:rPr lang="en-US" altLang="ko-KR" sz="1800" dirty="0"/>
              <a:t>)</a:t>
            </a: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800"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영수증은 구매 내역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구매액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받은 돈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거스름돈을 포함</a:t>
            </a:r>
            <a:b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내역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상품명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금액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가격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</a:t>
            </a:r>
            <a:b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42800"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 버튼 클릭 시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선택과 입출력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지워짐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초기화면으로 </a:t>
            </a:r>
            <a:r>
              <a:rPr lang="ko-KR" altLang="en-US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돌아감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442800"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텍스트 영역에 출력되는 모든 결과는 취소</a:t>
            </a:r>
            <a:r>
              <a:rPr lang="en-US" altLang="ko-KR" sz="1800" dirty="0"/>
              <a:t>/</a:t>
            </a:r>
            <a:r>
              <a:rPr lang="ko-KR" altLang="en-US" sz="1800" dirty="0"/>
              <a:t>종료 버튼 클릭을 제외하고는 계속 남아있어야 함</a:t>
            </a:r>
            <a:endParaRPr lang="en-US" altLang="ko-KR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4C4E6-8F6A-0E91-850E-9B34F47777B4}"/>
              </a:ext>
            </a:extLst>
          </p:cNvPr>
          <p:cNvSpPr txBox="1"/>
          <p:nvPr/>
        </p:nvSpPr>
        <p:spPr>
          <a:xfrm>
            <a:off x="4990865" y="3107349"/>
            <a:ext cx="4964589" cy="20313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"==========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영수증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==========\n"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상품명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수량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금액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\n"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초콜릿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\t5\t5000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\n"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"==========================\n"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총구매액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\t5\t5000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\n＂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받은돈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\t\t10000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\n＂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"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거스름돈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\t\t5000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\n\n"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FDD923-6C23-5B4F-E5CC-C90A9838F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26" y="1394514"/>
            <a:ext cx="3334215" cy="2762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458AEEF-F7C6-EAFA-8842-8046C92202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0" r="1963"/>
          <a:stretch/>
        </p:blipFill>
        <p:spPr>
          <a:xfrm>
            <a:off x="2075213" y="3107349"/>
            <a:ext cx="2813700" cy="16766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6805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4D34-003B-F7F1-FB17-F0EF29094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5FF828-2616-9AF8-5C3E-2534C4C7EC3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E6CCD-C3C0-7367-8973-866DFCCDE50C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23A71F9-DD7D-580F-E68E-BEA4953E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12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EA7AF9-B3C7-3BCA-3322-2F87CBAB19A7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7938E6-ACA7-6E13-F3E5-571029C42937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(60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2920952-80D5-10F6-BAB3-EF5BB6C0AC23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1A959B3-32E2-1BD2-6907-76F5EBE925A4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8A48056-3307-5F9A-E011-B385EAEBF79B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230784-0288-3E8A-1E2C-308702946E73}"/>
              </a:ext>
            </a:extLst>
          </p:cNvPr>
          <p:cNvSpPr txBox="1"/>
          <p:nvPr/>
        </p:nvSpPr>
        <p:spPr>
          <a:xfrm>
            <a:off x="7861092" y="1115649"/>
            <a:ext cx="38243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+ 12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장 강의 자료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p.7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에 있는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JCheckBox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의 메소드들 라디오 버튼도 동일하게 사용 가능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FA6CA90-2542-4EB8-D7F8-D6CDD1DA5A26}"/>
              </a:ext>
            </a:extLst>
          </p:cNvPr>
          <p:cNvGrpSpPr/>
          <p:nvPr/>
        </p:nvGrpSpPr>
        <p:grpSpPr>
          <a:xfrm>
            <a:off x="1428791" y="1161545"/>
            <a:ext cx="4118165" cy="4947634"/>
            <a:chOff x="1428791" y="1161545"/>
            <a:chExt cx="4118165" cy="494763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1B62548-C425-1C83-1679-1F8198C1ADA8}"/>
                </a:ext>
              </a:extLst>
            </p:cNvPr>
            <p:cNvGrpSpPr/>
            <p:nvPr/>
          </p:nvGrpSpPr>
          <p:grpSpPr>
            <a:xfrm>
              <a:off x="1428791" y="1161545"/>
              <a:ext cx="4118165" cy="4947634"/>
              <a:chOff x="1428791" y="1161545"/>
              <a:chExt cx="4118165" cy="4947634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0AF8C525-5F0A-13B1-ED5C-4980E220D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8791" y="1161545"/>
                <a:ext cx="4118165" cy="4947634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6A556A9E-CDEF-2A99-433E-39DF73F74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9368" y="1747570"/>
                <a:ext cx="839413" cy="105454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75FF19D-A382-F08D-48EE-AC255C570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8260" y="4509721"/>
              <a:ext cx="653658" cy="122835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6647570-04B8-FA11-CF95-DD3ACAF8A6F7}"/>
              </a:ext>
            </a:extLst>
          </p:cNvPr>
          <p:cNvGrpSpPr/>
          <p:nvPr/>
        </p:nvGrpSpPr>
        <p:grpSpPr>
          <a:xfrm>
            <a:off x="5050395" y="2446474"/>
            <a:ext cx="6270243" cy="3870945"/>
            <a:chOff x="5050395" y="2446474"/>
            <a:chExt cx="6270243" cy="387094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5F6E037-6DD3-3B6B-E0A6-49663F9D5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0395" y="2446474"/>
              <a:ext cx="6270243" cy="38709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137889A-2FEE-1312-93BD-4B67E85F4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70987" y="4758291"/>
              <a:ext cx="628738" cy="647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1206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574306" cy="478495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r>
              <a:rPr lang="en-US" altLang="ko-KR" sz="2400" dirty="0"/>
              <a:t>- </a:t>
            </a:r>
            <a:r>
              <a:rPr lang="ko-KR" altLang="en-US" sz="2400" b="1" dirty="0"/>
              <a:t>클래스 명 </a:t>
            </a:r>
            <a:r>
              <a:rPr lang="en-US" altLang="ko-KR" sz="2400" b="1" dirty="0"/>
              <a:t>: </a:t>
            </a:r>
            <a:r>
              <a:rPr lang="en-US" altLang="ko-KR" sz="2400" b="1" dirty="0" err="1">
                <a:solidFill>
                  <a:srgbClr val="FF0000"/>
                </a:solidFill>
              </a:rPr>
              <a:t>VendingMachine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13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2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(60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DA5F-9059-6806-F90F-A691524518C8}"/>
              </a:ext>
            </a:extLst>
          </p:cNvPr>
          <p:cNvSpPr txBox="1"/>
          <p:nvPr/>
        </p:nvSpPr>
        <p:spPr>
          <a:xfrm>
            <a:off x="1186774" y="1999278"/>
            <a:ext cx="316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실행결과 예시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FCEEB0C-E2DB-29C7-55A8-128EB14505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6" t="7946" r="-316" b="-7946"/>
          <a:stretch/>
        </p:blipFill>
        <p:spPr>
          <a:xfrm>
            <a:off x="5671499" y="1514389"/>
            <a:ext cx="1914792" cy="30484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7A69524-9192-C8C6-7FD1-062E9A1FC0DD}"/>
              </a:ext>
            </a:extLst>
          </p:cNvPr>
          <p:cNvGrpSpPr/>
          <p:nvPr/>
        </p:nvGrpSpPr>
        <p:grpSpPr>
          <a:xfrm>
            <a:off x="1275695" y="2415810"/>
            <a:ext cx="3161362" cy="3898971"/>
            <a:chOff x="1275695" y="2415810"/>
            <a:chExt cx="3161362" cy="389897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58A001E-6CE4-1784-28D1-33175B42E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698" b="1"/>
            <a:stretch/>
          </p:blipFill>
          <p:spPr>
            <a:xfrm>
              <a:off x="1275695" y="2415810"/>
              <a:ext cx="3161362" cy="222170"/>
            </a:xfrm>
            <a:prstGeom prst="rect">
              <a:avLst/>
            </a:prstGeom>
          </p:spPr>
        </p:pic>
        <p:pic>
          <p:nvPicPr>
            <p:cNvPr id="9" name="자판기 2024-11-13 21-18-05">
              <a:hlinkClick r:id="" action="ppaction://media"/>
              <a:extLst>
                <a:ext uri="{FF2B5EF4-FFF2-40B4-BE49-F238E27FC236}">
                  <a16:creationId xmlns:a16="http://schemas.microsoft.com/office/drawing/2014/main" id="{8339B27E-62FE-1780-1CFC-00B20D57FC8A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275695" y="2637980"/>
              <a:ext cx="3161362" cy="3676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02903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143416"/>
            <a:ext cx="10930916" cy="522104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점수 </a:t>
            </a:r>
            <a:r>
              <a:rPr lang="en-US" altLang="ko-KR" sz="2400" dirty="0"/>
              <a:t>: 100</a:t>
            </a:r>
            <a:r>
              <a:rPr lang="ko-KR" altLang="en-US" sz="2400" dirty="0"/>
              <a:t>점 만점 기준</a:t>
            </a:r>
            <a:r>
              <a:rPr lang="en-US" altLang="ko-KR" sz="2400" dirty="0"/>
              <a:t>(</a:t>
            </a:r>
            <a:r>
              <a:rPr lang="ko-KR" altLang="en-US" sz="2400" dirty="0"/>
              <a:t>문제 별 난이도에 따라 점수 부여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채점 기준 </a:t>
            </a:r>
            <a:r>
              <a:rPr lang="en-US" altLang="ko-KR" sz="2400" dirty="0"/>
              <a:t>: </a:t>
            </a:r>
            <a:r>
              <a:rPr lang="ko-KR" altLang="en-US" sz="2400" dirty="0"/>
              <a:t>완성도</a:t>
            </a:r>
            <a:r>
              <a:rPr lang="en-US" altLang="ko-KR" sz="2400" dirty="0"/>
              <a:t>, </a:t>
            </a:r>
            <a:r>
              <a:rPr lang="ko-KR" altLang="en-US" sz="2400" dirty="0"/>
              <a:t>작동 유무</a:t>
            </a:r>
            <a:r>
              <a:rPr lang="en-US" altLang="ko-KR" sz="2400" dirty="0"/>
              <a:t>, </a:t>
            </a:r>
            <a:r>
              <a:rPr lang="ko-KR" altLang="en-US" sz="2400" dirty="0"/>
              <a:t>일부 오류 등에 따라 감점</a:t>
            </a:r>
            <a:br>
              <a:rPr lang="en-US" altLang="ko-KR" sz="2400" dirty="0"/>
            </a:br>
            <a:r>
              <a:rPr lang="en-US" altLang="ko-KR" sz="2200" dirty="0"/>
              <a:t>- </a:t>
            </a:r>
            <a:r>
              <a:rPr lang="ko-KR" altLang="en-US" sz="2200" dirty="0"/>
              <a:t>프로그램이 동작하지 않거나</a:t>
            </a:r>
            <a:r>
              <a:rPr lang="en-US" altLang="ko-KR" sz="2200" dirty="0"/>
              <a:t>, </a:t>
            </a:r>
            <a:r>
              <a:rPr lang="ko-KR" altLang="en-US" sz="2200" dirty="0">
                <a:solidFill>
                  <a:srgbClr val="FF0000"/>
                </a:solidFill>
              </a:rPr>
              <a:t>코드 공유</a:t>
            </a:r>
            <a:r>
              <a:rPr lang="en-US" altLang="ko-KR" sz="2200" dirty="0">
                <a:solidFill>
                  <a:srgbClr val="FF0000"/>
                </a:solidFill>
              </a:rPr>
              <a:t>, </a:t>
            </a:r>
            <a:r>
              <a:rPr lang="en-US" altLang="ko-KR" sz="2200" dirty="0" err="1">
                <a:solidFill>
                  <a:srgbClr val="FF0000"/>
                </a:solidFill>
              </a:rPr>
              <a:t>ChatGpt</a:t>
            </a:r>
            <a:r>
              <a:rPr lang="en-US" altLang="ko-KR" sz="2200" dirty="0">
                <a:solidFill>
                  <a:srgbClr val="FF0000"/>
                </a:solidFill>
              </a:rPr>
              <a:t> </a:t>
            </a:r>
            <a:r>
              <a:rPr lang="ko-KR" altLang="en-US" sz="2200" dirty="0">
                <a:solidFill>
                  <a:srgbClr val="FF0000"/>
                </a:solidFill>
              </a:rPr>
              <a:t>사용 등의 부정행위</a:t>
            </a:r>
            <a:r>
              <a:rPr lang="ko-KR" altLang="en-US" sz="2200" dirty="0"/>
              <a:t> 적발 시 </a:t>
            </a:r>
            <a:r>
              <a:rPr lang="en-US" altLang="ko-KR" sz="2200" dirty="0"/>
              <a:t>0</a:t>
            </a:r>
            <a:r>
              <a:rPr lang="ko-KR" altLang="en-US" sz="2200" dirty="0"/>
              <a:t>점</a:t>
            </a:r>
            <a:br>
              <a:rPr lang="en-US" altLang="ko-KR" sz="2200" dirty="0"/>
            </a:br>
            <a:r>
              <a:rPr lang="en-US" altLang="ko-KR" sz="2200" dirty="0"/>
              <a:t>-</a:t>
            </a:r>
            <a:r>
              <a:rPr lang="ko-KR" altLang="en-US" sz="2200" dirty="0"/>
              <a:t> 소스 코드에 허점</a:t>
            </a:r>
            <a:r>
              <a:rPr lang="en-US" altLang="ko-KR" sz="2200" dirty="0"/>
              <a:t>, </a:t>
            </a:r>
            <a:r>
              <a:rPr lang="ko-KR" altLang="en-US" sz="2200" dirty="0"/>
              <a:t>잘못된 들여쓰기</a:t>
            </a:r>
            <a:r>
              <a:rPr lang="en-US" altLang="ko-KR" sz="2200" dirty="0"/>
              <a:t>,</a:t>
            </a:r>
            <a:r>
              <a:rPr lang="ko-KR" altLang="en-US" sz="2200" dirty="0"/>
              <a:t> 일부 입출력 오작동 시 정도에 따라 감점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제출 기한 </a:t>
            </a:r>
            <a:r>
              <a:rPr lang="en-US" altLang="ko-KR" sz="2400" dirty="0"/>
              <a:t>: </a:t>
            </a:r>
            <a:r>
              <a:rPr lang="ko-KR" altLang="en-US" sz="2400" dirty="0"/>
              <a:t>실습 당일 </a:t>
            </a:r>
            <a:r>
              <a:rPr lang="en-US" altLang="ko-KR" sz="2400" dirty="0"/>
              <a:t>23</a:t>
            </a:r>
            <a:r>
              <a:rPr lang="ko-KR" altLang="en-US" sz="2400" dirty="0"/>
              <a:t>시 </a:t>
            </a:r>
            <a:r>
              <a:rPr lang="en-US" altLang="ko-KR" sz="2400" dirty="0"/>
              <a:t>59</a:t>
            </a:r>
            <a:r>
              <a:rPr lang="ko-KR" altLang="en-US" sz="2400" dirty="0"/>
              <a:t>분까지</a:t>
            </a:r>
            <a:r>
              <a:rPr lang="en-US" altLang="ko-KR" sz="2400" dirty="0"/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이후 제출 불가능</a:t>
            </a:r>
            <a:r>
              <a:rPr lang="en-US" altLang="ko-KR" sz="2400" dirty="0"/>
              <a:t>)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실습 시간</a:t>
            </a:r>
            <a:r>
              <a:rPr lang="en-US" altLang="ko-KR" sz="2400" dirty="0"/>
              <a:t>(14:00-15:50) </a:t>
            </a:r>
            <a:r>
              <a:rPr lang="ko-KR" altLang="en-US" sz="2400" dirty="0"/>
              <a:t>내 제출 시 감점</a:t>
            </a:r>
            <a:r>
              <a:rPr lang="en-US" altLang="ko-KR" sz="2400" dirty="0"/>
              <a:t>X</a:t>
            </a:r>
            <a:br>
              <a:rPr lang="en-US" altLang="ko-KR" sz="2400" dirty="0"/>
            </a:br>
            <a:r>
              <a:rPr lang="en-US" altLang="ko-KR" sz="2400" dirty="0"/>
              <a:t>- 18:00</a:t>
            </a:r>
            <a:r>
              <a:rPr lang="ko-KR" altLang="en-US" sz="2400" dirty="0"/>
              <a:t> 까지 제출 시 채점 점수의 </a:t>
            </a:r>
            <a:r>
              <a:rPr lang="en-US" altLang="ko-KR" sz="2400" dirty="0"/>
              <a:t>5% </a:t>
            </a:r>
            <a:r>
              <a:rPr lang="ko-KR" altLang="en-US" sz="2400" dirty="0"/>
              <a:t>감점</a:t>
            </a:r>
            <a:br>
              <a:rPr lang="en-US" altLang="ko-KR" sz="2400" dirty="0"/>
            </a:br>
            <a:r>
              <a:rPr lang="en-US" altLang="ko-KR" sz="2400" dirty="0"/>
              <a:t>- 20:00 </a:t>
            </a:r>
            <a:r>
              <a:rPr lang="ko-KR" altLang="en-US" sz="2400" dirty="0"/>
              <a:t>까지 제출 시 채점 점수의 </a:t>
            </a:r>
            <a:r>
              <a:rPr lang="en-US" altLang="ko-KR" sz="2400" dirty="0"/>
              <a:t>10% </a:t>
            </a:r>
            <a:r>
              <a:rPr lang="ko-KR" altLang="en-US" sz="2400" dirty="0"/>
              <a:t>감점</a:t>
            </a:r>
            <a:br>
              <a:rPr lang="en-US" altLang="ko-KR" sz="2400" dirty="0"/>
            </a:br>
            <a:r>
              <a:rPr lang="en-US" altLang="ko-KR" sz="2400" dirty="0"/>
              <a:t>- 23:59 </a:t>
            </a:r>
            <a:r>
              <a:rPr lang="ko-KR" altLang="en-US" sz="2400" dirty="0"/>
              <a:t>까지 제출 시 채점 점수의 </a:t>
            </a:r>
            <a:r>
              <a:rPr lang="en-US" altLang="ko-KR" sz="2400" dirty="0"/>
              <a:t>20% </a:t>
            </a:r>
            <a:r>
              <a:rPr lang="ko-KR" altLang="en-US" sz="2400" dirty="0"/>
              <a:t>감점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2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3850880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실습 평가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865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472706" cy="478495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압축 파일명</a:t>
            </a:r>
            <a:r>
              <a:rPr lang="en-US" altLang="ko-KR" sz="2400" dirty="0"/>
              <a:t> : </a:t>
            </a:r>
            <a:r>
              <a:rPr lang="en-US" altLang="ko-KR" sz="2400" dirty="0">
                <a:solidFill>
                  <a:srgbClr val="0070C0"/>
                </a:solidFill>
              </a:rPr>
              <a:t>n</a:t>
            </a:r>
            <a:r>
              <a:rPr lang="ko-KR" altLang="en-US" sz="2400" dirty="0">
                <a:solidFill>
                  <a:srgbClr val="0070C0"/>
                </a:solidFill>
              </a:rPr>
              <a:t>주차</a:t>
            </a:r>
            <a:r>
              <a:rPr lang="en-US" altLang="ko-KR" sz="2400" dirty="0">
                <a:solidFill>
                  <a:srgbClr val="0070C0"/>
                </a:solidFill>
              </a:rPr>
              <a:t>_</a:t>
            </a:r>
            <a:r>
              <a:rPr lang="ko-KR" altLang="en-US" sz="2400" dirty="0">
                <a:solidFill>
                  <a:srgbClr val="0070C0"/>
                </a:solidFill>
              </a:rPr>
              <a:t>학번</a:t>
            </a:r>
            <a:r>
              <a:rPr lang="en-US" altLang="ko-KR" sz="2400" dirty="0">
                <a:solidFill>
                  <a:srgbClr val="0070C0"/>
                </a:solidFill>
              </a:rPr>
              <a:t>_</a:t>
            </a:r>
            <a:r>
              <a:rPr lang="ko-KR" altLang="en-US" sz="2400" dirty="0">
                <a:solidFill>
                  <a:srgbClr val="0070C0"/>
                </a:solidFill>
              </a:rPr>
              <a:t>이름</a:t>
            </a:r>
            <a:r>
              <a:rPr lang="en-US" altLang="ko-KR" sz="2400" dirty="0">
                <a:solidFill>
                  <a:srgbClr val="0070C0"/>
                </a:solidFill>
              </a:rPr>
              <a:t>.zip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소스 파일 </a:t>
            </a:r>
            <a:r>
              <a:rPr lang="en-US" altLang="ko-KR" sz="2400" dirty="0"/>
              <a:t>: Eclipse</a:t>
            </a:r>
            <a:r>
              <a:rPr lang="ko-KR" altLang="en-US" sz="2400" dirty="0"/>
              <a:t>에서 </a:t>
            </a:r>
            <a:r>
              <a:rPr lang="en-US" altLang="ko-KR" sz="2400" dirty="0"/>
              <a:t>Export</a:t>
            </a:r>
            <a:r>
              <a:rPr lang="ko-KR" altLang="en-US" sz="2400" dirty="0"/>
              <a:t>한 </a:t>
            </a:r>
            <a:r>
              <a:rPr lang="en-US" altLang="ko-KR" sz="2400" dirty="0"/>
              <a:t>zip </a:t>
            </a:r>
            <a:r>
              <a:rPr lang="ko-KR" altLang="en-US" sz="2400" dirty="0"/>
              <a:t>파일 내 소스</a:t>
            </a:r>
            <a:r>
              <a:rPr lang="en-US" altLang="ko-KR" sz="2400" dirty="0"/>
              <a:t> </a:t>
            </a:r>
            <a:r>
              <a:rPr lang="ko-KR" altLang="en-US" sz="2400" dirty="0"/>
              <a:t>파일</a:t>
            </a:r>
            <a:r>
              <a:rPr lang="en-US" altLang="ko-KR" sz="2400" dirty="0"/>
              <a:t>(.java)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보고서 </a:t>
            </a:r>
            <a:r>
              <a:rPr lang="en-US" altLang="ko-KR" sz="2400" dirty="0"/>
              <a:t>: </a:t>
            </a:r>
            <a:r>
              <a:rPr lang="ko-KR" altLang="en-US" sz="2400" dirty="0"/>
              <a:t>각 문제별 문제 번호 및 소스 코드 실행 결과 화면 캡처한 </a:t>
            </a:r>
            <a:r>
              <a:rPr lang="en-US" altLang="ko-KR" sz="2400" b="1" dirty="0"/>
              <a:t>pdf </a:t>
            </a:r>
            <a:r>
              <a:rPr lang="ko-KR" altLang="en-US" sz="2400" b="1" dirty="0"/>
              <a:t>파일</a:t>
            </a:r>
            <a:r>
              <a:rPr lang="en-US" altLang="ko-KR" sz="2400" b="1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>
                <a:solidFill>
                  <a:srgbClr val="FF0000"/>
                </a:solidFill>
              </a:rPr>
              <a:t>부재 시 감점</a:t>
            </a:r>
            <a:endParaRPr lang="en-US" altLang="ko-KR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/>
              <a:t> 소스 파일과 보고서를 압축하여 주차별로 위 압축 파일명과 같이 </a:t>
            </a:r>
            <a:r>
              <a:rPr lang="en-US" altLang="ko-KR" sz="2400" dirty="0"/>
              <a:t>e-</a:t>
            </a:r>
            <a:r>
              <a:rPr lang="ko-KR" altLang="en-US" sz="2400" dirty="0" err="1"/>
              <a:t>루리에</a:t>
            </a:r>
            <a:r>
              <a:rPr lang="ko-KR" altLang="en-US" sz="2400" dirty="0"/>
              <a:t> 제출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e-</a:t>
            </a:r>
            <a:r>
              <a:rPr lang="ko-KR" altLang="en-US" sz="2400" dirty="0"/>
              <a:t>루리 접속 오류 등 특별한 사유로 인해 제출하지 못하는 경우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en-US" altLang="ko-KR" sz="2400" dirty="0">
                <a:hlinkClick r:id="rId3"/>
              </a:rPr>
              <a:t>rkdwlgh01@naver.com</a:t>
            </a:r>
            <a:r>
              <a:rPr lang="en-US" altLang="ko-KR" sz="2400" dirty="0"/>
              <a:t> </a:t>
            </a:r>
            <a:r>
              <a:rPr lang="ko-KR" altLang="en-US" sz="2400" dirty="0"/>
              <a:t>해당 </a:t>
            </a:r>
            <a:r>
              <a:rPr lang="en-US" altLang="ko-KR" sz="2400" dirty="0"/>
              <a:t>e-mail</a:t>
            </a:r>
            <a:r>
              <a:rPr lang="ko-KR" altLang="en-US" sz="2400" dirty="0"/>
              <a:t>을 통해 제출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3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3850880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실습 제출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2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B75540-F04B-EEA3-7F2E-FBEE1F686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94" y="1306920"/>
            <a:ext cx="10574306" cy="47849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e-</a:t>
            </a:r>
            <a:r>
              <a:rPr lang="ko-KR" altLang="en-US" sz="2400" dirty="0"/>
              <a:t>루리 </a:t>
            </a:r>
            <a:r>
              <a:rPr lang="en-US" altLang="ko-KR" sz="2400" dirty="0"/>
              <a:t>Q&amp;A </a:t>
            </a:r>
            <a:r>
              <a:rPr lang="ko-KR" altLang="en-US" sz="2400" dirty="0"/>
              <a:t>게시판 활용 </a:t>
            </a:r>
            <a:r>
              <a:rPr lang="en-US" altLang="ko-KR" sz="2400" dirty="0"/>
              <a:t>(</a:t>
            </a:r>
            <a:r>
              <a:rPr lang="ko-KR" altLang="en-US" sz="2400" dirty="0"/>
              <a:t>작성 후 </a:t>
            </a:r>
            <a:r>
              <a:rPr lang="en-US" altLang="ko-KR" sz="2400" dirty="0"/>
              <a:t>e-</a:t>
            </a:r>
            <a:r>
              <a:rPr lang="ko-KR" altLang="en-US" sz="2400" dirty="0"/>
              <a:t>루리 메시지 시 빠른 응답 가능</a:t>
            </a:r>
            <a:r>
              <a:rPr lang="en-US" altLang="ko-KR" sz="24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실습 </a:t>
            </a:r>
            <a:r>
              <a:rPr lang="en-US" altLang="ko-KR" sz="2400" dirty="0"/>
              <a:t>TA</a:t>
            </a:r>
            <a:r>
              <a:rPr lang="ko-KR" altLang="en-US" sz="2400" dirty="0"/>
              <a:t>의 </a:t>
            </a:r>
            <a:r>
              <a:rPr lang="en-US" altLang="ko-KR" sz="2400" dirty="0"/>
              <a:t>e-mail</a:t>
            </a:r>
            <a:r>
              <a:rPr lang="ko-KR" altLang="en-US" sz="2400" dirty="0"/>
              <a:t> 활용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강지호 </a:t>
            </a:r>
            <a:r>
              <a:rPr lang="en-US" altLang="ko-KR" sz="2400" dirty="0"/>
              <a:t>: </a:t>
            </a:r>
            <a:r>
              <a:rPr lang="en-US" altLang="ko-KR" sz="2400" dirty="0">
                <a:hlinkClick r:id="rId3"/>
              </a:rPr>
              <a:t>rkdwlgh01@naver.com</a:t>
            </a: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4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1"/>
                </a:solidFill>
                <a:latin typeface="+mj-lt"/>
              </a:rPr>
              <a:t>실습 조교 및 질의응답</a:t>
            </a:r>
            <a:endParaRPr lang="ko-KR" altLang="en-US" sz="32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1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" y="3334875"/>
            <a:ext cx="12192001" cy="3523126"/>
            <a:chOff x="0" y="0"/>
            <a:chExt cx="5026377" cy="1408229"/>
          </a:xfrm>
          <a:solidFill>
            <a:srgbClr val="3F6CB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5026377" cy="1408229"/>
            </a:xfrm>
            <a:custGeom>
              <a:avLst/>
              <a:gdLst/>
              <a:ahLst/>
              <a:cxnLst/>
              <a:rect l="l" t="t" r="r" b="b"/>
              <a:pathLst>
                <a:path w="5026377" h="1408229">
                  <a:moveTo>
                    <a:pt x="0" y="0"/>
                  </a:moveTo>
                  <a:lnTo>
                    <a:pt x="5026377" y="0"/>
                  </a:lnTo>
                  <a:lnTo>
                    <a:pt x="5026377" y="1408229"/>
                  </a:lnTo>
                  <a:lnTo>
                    <a:pt x="0" y="140822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5026377" cy="1398704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00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7169" y="505029"/>
            <a:ext cx="11023768" cy="5847943"/>
            <a:chOff x="0" y="0"/>
            <a:chExt cx="828076" cy="4392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8076" cy="439282"/>
            </a:xfrm>
            <a:custGeom>
              <a:avLst/>
              <a:gdLst/>
              <a:ahLst/>
              <a:cxnLst/>
              <a:rect l="l" t="t" r="r" b="b"/>
              <a:pathLst>
                <a:path w="828076" h="439282">
                  <a:moveTo>
                    <a:pt x="0" y="0"/>
                  </a:moveTo>
                  <a:lnTo>
                    <a:pt x="828076" y="0"/>
                  </a:lnTo>
                  <a:lnTo>
                    <a:pt x="828076" y="439282"/>
                  </a:lnTo>
                  <a:lnTo>
                    <a:pt x="0" y="43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828076" cy="42975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000"/>
                </a:lnSpc>
              </a:pPr>
              <a:endParaRPr sz="1200"/>
            </a:p>
          </p:txBody>
        </p:sp>
      </p:grpSp>
      <p:sp>
        <p:nvSpPr>
          <p:cNvPr id="8" name="Freeform 8"/>
          <p:cNvSpPr/>
          <p:nvPr/>
        </p:nvSpPr>
        <p:spPr>
          <a:xfrm rot="-5400000">
            <a:off x="10038486" y="508662"/>
            <a:ext cx="1568785" cy="1548818"/>
          </a:xfrm>
          <a:custGeom>
            <a:avLst/>
            <a:gdLst/>
            <a:ahLst/>
            <a:cxnLst/>
            <a:rect l="l" t="t" r="r" b="b"/>
            <a:pathLst>
              <a:path w="2353177" h="2323227">
                <a:moveTo>
                  <a:pt x="0" y="0"/>
                </a:moveTo>
                <a:lnTo>
                  <a:pt x="2353177" y="0"/>
                </a:lnTo>
                <a:lnTo>
                  <a:pt x="2353177" y="2323227"/>
                </a:lnTo>
                <a:lnTo>
                  <a:pt x="0" y="2323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161BE6-2E82-B1C8-8D89-DA29BEB0FC21}"/>
              </a:ext>
            </a:extLst>
          </p:cNvPr>
          <p:cNvSpPr txBox="1"/>
          <p:nvPr/>
        </p:nvSpPr>
        <p:spPr>
          <a:xfrm>
            <a:off x="3058310" y="2478738"/>
            <a:ext cx="6041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[</a:t>
            </a:r>
            <a:r>
              <a:rPr lang="ko-KR" altLang="en-US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자바프로그래밍</a:t>
            </a:r>
            <a: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2]</a:t>
            </a:r>
            <a:br>
              <a:rPr lang="en-US" altLang="ko-KR" sz="36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</a:br>
            <a:r>
              <a:rPr lang="en-US" altLang="ko-KR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11</a:t>
            </a:r>
            <a:r>
              <a:rPr lang="ko-KR" altLang="en-US" sz="48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주차 실습 문제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4D60C-1C96-CC01-506E-C851F2190F9B}"/>
              </a:ext>
            </a:extLst>
          </p:cNvPr>
          <p:cNvSpPr txBox="1"/>
          <p:nvPr/>
        </p:nvSpPr>
        <p:spPr>
          <a:xfrm>
            <a:off x="3652060" y="4877520"/>
            <a:ext cx="4887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2"/>
                </a:solidFill>
                <a:ea typeface="나눔고딕 ExtraBold" panose="020D0904000000000000"/>
              </a:rPr>
              <a:t>제출 기한 </a:t>
            </a:r>
            <a:r>
              <a:rPr lang="en-US" altLang="ko-KR" sz="2400" b="1" dirty="0">
                <a:solidFill>
                  <a:schemeClr val="accent2"/>
                </a:solidFill>
                <a:ea typeface="나눔고딕 ExtraBold" panose="020D0904000000000000"/>
              </a:rPr>
              <a:t>11.14(</a:t>
            </a:r>
            <a:r>
              <a:rPr lang="ko-KR" altLang="en-US" sz="2400" b="1" dirty="0">
                <a:solidFill>
                  <a:schemeClr val="accent2"/>
                </a:solidFill>
                <a:ea typeface="나눔고딕 ExtraBold" panose="020D0904000000000000"/>
              </a:rPr>
              <a:t>목</a:t>
            </a:r>
            <a:r>
              <a:rPr lang="en-US" altLang="ko-KR" sz="2400" b="1" dirty="0">
                <a:solidFill>
                  <a:schemeClr val="accent2"/>
                </a:solidFill>
                <a:ea typeface="나눔고딕 ExtraBold" panose="020D0904000000000000"/>
              </a:rPr>
              <a:t>) 23:59 </a:t>
            </a:r>
            <a:r>
              <a:rPr lang="ko-KR" altLang="en-US" sz="2400" b="1" dirty="0">
                <a:solidFill>
                  <a:schemeClr val="accent2"/>
                </a:solidFill>
                <a:ea typeface="나눔고딕 ExtraBold" panose="020D0904000000000000"/>
              </a:rPr>
              <a:t>전까지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6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1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(40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3FC3EBFD-C661-CECC-E391-847AE3A15C1C}"/>
              </a:ext>
            </a:extLst>
          </p:cNvPr>
          <p:cNvSpPr txBox="1">
            <a:spLocks/>
          </p:cNvSpPr>
          <p:nvPr/>
        </p:nvSpPr>
        <p:spPr>
          <a:xfrm>
            <a:off x="838200" y="1257604"/>
            <a:ext cx="10515600" cy="50574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/>
              <a:t>가위바위보 게임을 </a:t>
            </a:r>
            <a:r>
              <a:rPr lang="en-US" altLang="ko-KR" sz="2000" b="1" dirty="0" err="1">
                <a:solidFill>
                  <a:srgbClr val="FF0000"/>
                </a:solidFill>
              </a:rPr>
              <a:t>RPSGame</a:t>
            </a:r>
            <a:r>
              <a:rPr lang="ko-KR" altLang="en-US" sz="2000" dirty="0"/>
              <a:t>에서 다음 조건에 맞게 구현하고 테스트하세요</a:t>
            </a:r>
            <a:r>
              <a:rPr lang="en-US" altLang="ko-KR" sz="2000" dirty="0"/>
              <a:t>.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플레이어는 가위</a:t>
            </a:r>
            <a:r>
              <a:rPr lang="en-US" altLang="ko-KR" sz="1800" dirty="0"/>
              <a:t>, </a:t>
            </a:r>
            <a:r>
              <a:rPr lang="ko-KR" altLang="en-US" sz="1800" dirty="0"/>
              <a:t>바위</a:t>
            </a:r>
            <a:r>
              <a:rPr lang="en-US" altLang="ko-KR" sz="1800" dirty="0"/>
              <a:t>, </a:t>
            </a:r>
            <a:r>
              <a:rPr lang="ko-KR" altLang="en-US" sz="1800" dirty="0"/>
              <a:t>보 버튼 중 하나를 선택하고 화면에 표시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컴퓨터는 </a:t>
            </a:r>
            <a:r>
              <a:rPr lang="ko-KR" altLang="en-US" sz="1800" dirty="0">
                <a:solidFill>
                  <a:srgbClr val="FF0000"/>
                </a:solidFill>
              </a:rPr>
              <a:t>랜덤</a:t>
            </a:r>
            <a:r>
              <a:rPr lang="ko-KR" altLang="en-US" sz="1800" dirty="0"/>
              <a:t>으로 가위</a:t>
            </a:r>
            <a:r>
              <a:rPr lang="en-US" altLang="ko-KR" sz="1800" dirty="0"/>
              <a:t>, </a:t>
            </a:r>
            <a:r>
              <a:rPr lang="ko-KR" altLang="en-US" sz="1800" dirty="0"/>
              <a:t>바위 보 중 하나를 선택하고 화면에 표시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두 선택에 따른 결과를 화면에 표시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결과에 따라 점수를 부여하고 </a:t>
            </a:r>
            <a:r>
              <a:rPr lang="ko-KR" altLang="en-US" sz="1800" dirty="0">
                <a:solidFill>
                  <a:srgbClr val="FF0000"/>
                </a:solidFill>
              </a:rPr>
              <a:t>받은 점수</a:t>
            </a:r>
            <a:r>
              <a:rPr lang="ko-KR" altLang="en-US" sz="1800" dirty="0"/>
              <a:t>와 </a:t>
            </a:r>
            <a:r>
              <a:rPr lang="ko-KR" altLang="en-US" sz="1800" dirty="0">
                <a:solidFill>
                  <a:srgbClr val="FF0000"/>
                </a:solidFill>
              </a:rPr>
              <a:t>총 점수</a:t>
            </a:r>
            <a:r>
              <a:rPr lang="ko-KR" altLang="en-US" sz="1800" dirty="0"/>
              <a:t>를 화면에 표시</a:t>
            </a:r>
            <a:br>
              <a:rPr lang="en-US" altLang="ko-KR" sz="1800" dirty="0"/>
            </a:br>
            <a:r>
              <a:rPr lang="en-US" altLang="ko-KR" sz="1800" dirty="0"/>
              <a:t>-</a:t>
            </a:r>
            <a:r>
              <a:rPr lang="ko-KR" altLang="en-US" sz="1800" dirty="0"/>
              <a:t> 승리 </a:t>
            </a:r>
            <a:r>
              <a:rPr lang="en-US" altLang="ko-KR" sz="1800" dirty="0"/>
              <a:t>: </a:t>
            </a:r>
            <a:r>
              <a:rPr lang="ko-KR" altLang="en-US" sz="1800" dirty="0"/>
              <a:t>랜덤으로 </a:t>
            </a:r>
            <a:r>
              <a:rPr lang="en-US" altLang="ko-KR" sz="1800" dirty="0"/>
              <a:t>1~10</a:t>
            </a:r>
            <a:r>
              <a:rPr lang="ko-KR" altLang="en-US" sz="1800" dirty="0"/>
              <a:t>점 </a:t>
            </a:r>
            <a:r>
              <a:rPr lang="ko-KR" altLang="en-US" sz="1800" dirty="0">
                <a:solidFill>
                  <a:srgbClr val="FF0000"/>
                </a:solidFill>
              </a:rPr>
              <a:t>획득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패배 </a:t>
            </a:r>
            <a:r>
              <a:rPr lang="en-US" altLang="ko-KR" sz="1800" dirty="0"/>
              <a:t>: </a:t>
            </a:r>
            <a:r>
              <a:rPr lang="ko-KR" altLang="en-US" sz="1800" dirty="0"/>
              <a:t>랜덤으로 </a:t>
            </a:r>
            <a:r>
              <a:rPr lang="en-US" altLang="ko-KR" sz="1800" dirty="0"/>
              <a:t>1~10</a:t>
            </a:r>
            <a:r>
              <a:rPr lang="ko-KR" altLang="en-US" sz="1800" dirty="0"/>
              <a:t>점 </a:t>
            </a:r>
            <a:r>
              <a:rPr lang="ko-KR" altLang="en-US" sz="1800" dirty="0">
                <a:solidFill>
                  <a:srgbClr val="FF0000"/>
                </a:solidFill>
              </a:rPr>
              <a:t>차감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무승부 </a:t>
            </a:r>
            <a:r>
              <a:rPr lang="en-US" altLang="ko-KR" sz="1800" dirty="0"/>
              <a:t>: </a:t>
            </a:r>
            <a:r>
              <a:rPr lang="ko-KR" altLang="en-US" sz="1800" dirty="0"/>
              <a:t>점수</a:t>
            </a:r>
            <a:r>
              <a:rPr lang="en-US" altLang="ko-KR" sz="1800" dirty="0"/>
              <a:t> </a:t>
            </a:r>
            <a:r>
              <a:rPr lang="ko-KR" altLang="en-US" sz="1800" dirty="0"/>
              <a:t>변화 없음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승</a:t>
            </a:r>
            <a:r>
              <a:rPr lang="en-US" altLang="ko-KR" sz="1800" dirty="0"/>
              <a:t>, </a:t>
            </a:r>
            <a:r>
              <a:rPr lang="ko-KR" altLang="en-US" sz="1800" dirty="0"/>
              <a:t>무</a:t>
            </a:r>
            <a:r>
              <a:rPr lang="en-US" altLang="ko-KR" sz="1800" dirty="0"/>
              <a:t>, </a:t>
            </a:r>
            <a:r>
              <a:rPr lang="ko-KR" altLang="en-US" sz="1800" dirty="0"/>
              <a:t>패 기록을 화면에 표시 </a:t>
            </a:r>
            <a:r>
              <a:rPr lang="en-US" altLang="ko-KR" sz="1800" dirty="0"/>
              <a:t>(ex. 1</a:t>
            </a:r>
            <a:r>
              <a:rPr lang="ko-KR" altLang="en-US" sz="1800" dirty="0"/>
              <a:t>승 </a:t>
            </a:r>
            <a:r>
              <a:rPr lang="en-US" altLang="ko-KR" sz="1800" dirty="0"/>
              <a:t>3</a:t>
            </a:r>
            <a:r>
              <a:rPr lang="ko-KR" altLang="en-US" sz="1800" dirty="0"/>
              <a:t>무 </a:t>
            </a:r>
            <a:r>
              <a:rPr lang="en-US" altLang="ko-KR" sz="1800" dirty="0"/>
              <a:t>2</a:t>
            </a:r>
            <a:r>
              <a:rPr lang="ko-KR" altLang="en-US" sz="1800" dirty="0"/>
              <a:t>패</a:t>
            </a:r>
            <a:r>
              <a:rPr lang="en-US" altLang="ko-KR" sz="1800" dirty="0"/>
              <a:t>)</a:t>
            </a:r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/>
              <a:t>모든 가위</a:t>
            </a:r>
            <a:r>
              <a:rPr lang="en-US" altLang="ko-KR" sz="1800" dirty="0"/>
              <a:t>, </a:t>
            </a:r>
            <a:r>
              <a:rPr lang="ko-KR" altLang="en-US" sz="1800" dirty="0"/>
              <a:t>바위</a:t>
            </a:r>
            <a:r>
              <a:rPr lang="en-US" altLang="ko-KR" sz="1800" dirty="0"/>
              <a:t>, </a:t>
            </a:r>
            <a:r>
              <a:rPr lang="ko-KR" altLang="en-US" sz="1800" dirty="0"/>
              <a:t>보는 텍스트가 아닌 </a:t>
            </a:r>
            <a:r>
              <a:rPr lang="ko-KR" altLang="en-US" sz="1800" dirty="0">
                <a:solidFill>
                  <a:srgbClr val="FF0000"/>
                </a:solidFill>
              </a:rPr>
              <a:t>이미지</a:t>
            </a:r>
            <a:r>
              <a:rPr lang="ko-KR" altLang="en-US" sz="1800" dirty="0"/>
              <a:t>로 표시</a:t>
            </a:r>
            <a:endParaRPr lang="en-US" altLang="ko-KR" sz="1800" dirty="0"/>
          </a:p>
          <a:p>
            <a:pPr marL="540000" lvl="1" indent="-2880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800" dirty="0"/>
              <a:t>restart </a:t>
            </a:r>
            <a:r>
              <a:rPr lang="ko-KR" altLang="en-US" sz="1800" dirty="0"/>
              <a:t>버튼을 생성하여 게임 다시 시작</a:t>
            </a:r>
            <a:r>
              <a:rPr lang="en-US" altLang="ko-KR" sz="1800" dirty="0"/>
              <a:t>(</a:t>
            </a:r>
            <a:r>
              <a:rPr lang="ko-KR" altLang="en-US" sz="1800" dirty="0"/>
              <a:t>즉</a:t>
            </a:r>
            <a:r>
              <a:rPr lang="en-US" altLang="ko-KR" sz="1800" dirty="0"/>
              <a:t>, </a:t>
            </a:r>
            <a:r>
              <a:rPr lang="ko-KR" altLang="en-US" sz="1800" dirty="0"/>
              <a:t>초기 화면으로 </a:t>
            </a:r>
            <a:r>
              <a:rPr lang="ko-KR" altLang="en-US" sz="1800" dirty="0" err="1"/>
              <a:t>돌아감</a:t>
            </a:r>
            <a:r>
              <a:rPr lang="en-US" altLang="ko-KR" sz="1800" dirty="0"/>
              <a:t>)</a:t>
            </a:r>
            <a:endParaRPr lang="en-US" altLang="ko-KR" sz="1800" dirty="0">
              <a:solidFill>
                <a:srgbClr val="FF0000"/>
              </a:solidFill>
            </a:endParaRPr>
          </a:p>
          <a:p>
            <a:pPr marL="252000" lvl="1" indent="0">
              <a:lnSpc>
                <a:spcPct val="150000"/>
              </a:lnSpc>
              <a:buNone/>
            </a:pPr>
            <a:endParaRPr lang="en-US" altLang="ko-KR" sz="1100" dirty="0"/>
          </a:p>
          <a:p>
            <a:pPr marL="252000" lvl="1" indent="0">
              <a:lnSpc>
                <a:spcPct val="150000"/>
              </a:lnSpc>
              <a:buNone/>
            </a:pPr>
            <a:r>
              <a:rPr lang="en-US" altLang="ko-KR" dirty="0"/>
              <a:t>- </a:t>
            </a:r>
            <a:r>
              <a:rPr lang="ko-KR" altLang="en-US" b="1" dirty="0"/>
              <a:t>클래스 명 </a:t>
            </a:r>
            <a:r>
              <a:rPr lang="en-US" altLang="ko-KR" b="1" dirty="0"/>
              <a:t>: </a:t>
            </a:r>
            <a:r>
              <a:rPr lang="en-US" altLang="ko-KR" b="1" dirty="0" err="1">
                <a:solidFill>
                  <a:srgbClr val="FF0000"/>
                </a:solidFill>
              </a:rPr>
              <a:t>RPSGame</a:t>
            </a:r>
            <a:endParaRPr lang="en-US" altLang="ko-KR" dirty="0"/>
          </a:p>
          <a:p>
            <a:pPr marL="252000" lvl="1" indent="0">
              <a:lnSpc>
                <a:spcPct val="150000"/>
              </a:lnSpc>
              <a:buNone/>
            </a:pPr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CF2BCF-F685-CE91-A0E1-132388A2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511" y="5876261"/>
            <a:ext cx="151468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C209-A3EF-90AE-055A-7C98DD5E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561ACEB-BC1D-A09C-FDC4-07DFD3E7A3A8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D6FC69-888D-6268-B582-EC7C2BC86423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EA19FDF-F97D-AB33-371E-EA3B714EA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7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8F83F5-1C82-22AD-D835-727A4D3E8FBD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395E04-720F-18BA-A851-34D2FA77A285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1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(40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AEA220-7C5C-5989-80BC-E271468D35DE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1EC8611A-7539-94DF-2BE4-5CB98F4E0613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084E270-9D69-E90E-1144-F4F18C0CE36A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C5DDBD-8647-AD29-4CE8-98AAEB18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1" y="1148566"/>
            <a:ext cx="4861204" cy="49582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13955E-E195-7E05-08A6-5F55FC6CF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349" y="1678007"/>
            <a:ext cx="5204587" cy="45832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4804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A4088-6E9B-3FD8-C618-42AFBC1C9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778C68-E840-A75C-FA1D-2357E1750515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53C72-B884-A89F-5D6A-90E26D03BF5C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65DB2D6-DB3E-4E22-5706-C8BA2871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8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D804C9-07A4-FE94-F3D2-CBE383F5D399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6B0353-7ABB-7CEB-4D97-A926D48A027C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1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(40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C609518-CB09-1B74-71EE-C7BA89E54E3F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6B107C46-BE55-888F-9FED-DC6B5382854B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9AA55BF-8AB5-AB21-F4F1-E5068ABCBFE5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D9D05DCD-D40C-C8DC-1356-939186126FEB}"/>
              </a:ext>
            </a:extLst>
          </p:cNvPr>
          <p:cNvSpPr txBox="1">
            <a:spLocks/>
          </p:cNvSpPr>
          <p:nvPr/>
        </p:nvSpPr>
        <p:spPr>
          <a:xfrm>
            <a:off x="838200" y="1027489"/>
            <a:ext cx="10515600" cy="505747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000" dirty="0"/>
              <a:t>사용할 이미지 프로젝트에 추가</a:t>
            </a:r>
            <a:br>
              <a:rPr lang="en-US" altLang="ko-KR" sz="2000" dirty="0"/>
            </a:br>
            <a:r>
              <a:rPr lang="ko-KR" altLang="en-US" sz="1800" dirty="0"/>
              <a:t>프로젝트 </a:t>
            </a:r>
            <a:r>
              <a:rPr lang="ko-KR" altLang="en-US" sz="1800" dirty="0" err="1"/>
              <a:t>우클릭</a:t>
            </a:r>
            <a:r>
              <a:rPr lang="ko-KR" altLang="en-US" sz="1800" dirty="0"/>
              <a:t> → </a:t>
            </a:r>
            <a:r>
              <a:rPr lang="en-US" altLang="ko-KR" sz="1800" dirty="0"/>
              <a:t>New </a:t>
            </a:r>
            <a:r>
              <a:rPr lang="ko-KR" altLang="en-US" sz="1800" dirty="0"/>
              <a:t>→ </a:t>
            </a:r>
            <a:r>
              <a:rPr lang="en-US" altLang="ko-KR" sz="1800" dirty="0"/>
              <a:t>Source Folder </a:t>
            </a:r>
            <a:r>
              <a:rPr lang="ko-KR" altLang="en-US" sz="1800" dirty="0"/>
              <a:t>→ 폴더명은 </a:t>
            </a:r>
            <a:r>
              <a:rPr lang="en-US" altLang="ko-KR" sz="1800" dirty="0" err="1"/>
              <a:t>imgs</a:t>
            </a:r>
            <a:br>
              <a:rPr lang="en-US" altLang="ko-KR" sz="1800" dirty="0"/>
            </a:br>
            <a:r>
              <a:rPr lang="ko-KR" altLang="en-US" sz="1800" dirty="0"/>
              <a:t>해당 폴더에 이미지 파일 추가</a:t>
            </a:r>
            <a:r>
              <a:rPr lang="en-US" altLang="ko-KR" sz="1800" dirty="0"/>
              <a:t>(rock.png, scissors.png, paper.png)</a:t>
            </a:r>
            <a:br>
              <a:rPr lang="en-US" altLang="ko-KR" sz="1800" dirty="0"/>
            </a:br>
            <a:r>
              <a:rPr lang="ko-KR" altLang="en-US" sz="1800" dirty="0"/>
              <a:t>파일 경로는 </a:t>
            </a:r>
            <a:r>
              <a:rPr lang="en-US" altLang="ko-KR" sz="1800" dirty="0"/>
              <a:t>“</a:t>
            </a:r>
            <a:r>
              <a:rPr lang="en-US" altLang="ko-KR" sz="1800" dirty="0" err="1"/>
              <a:t>imgs</a:t>
            </a:r>
            <a:r>
              <a:rPr lang="en-US" altLang="ko-KR" sz="1800" dirty="0"/>
              <a:t>/rock.png”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altLang="ko-KR" sz="24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85C2014-C4DB-2103-D10E-EB3E079E1D22}"/>
              </a:ext>
            </a:extLst>
          </p:cNvPr>
          <p:cNvGrpSpPr/>
          <p:nvPr/>
        </p:nvGrpSpPr>
        <p:grpSpPr>
          <a:xfrm>
            <a:off x="1162681" y="2858257"/>
            <a:ext cx="2821923" cy="3548599"/>
            <a:chOff x="3342702" y="0"/>
            <a:chExt cx="5506595" cy="68580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8BB950C-DC34-B007-F56A-88FE6C8FA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7427"/>
            <a:stretch/>
          </p:blipFill>
          <p:spPr>
            <a:xfrm>
              <a:off x="3342702" y="0"/>
              <a:ext cx="3445657" cy="68580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9702105-C038-6331-855E-E370E43FE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644" b="47826"/>
            <a:stretch/>
          </p:blipFill>
          <p:spPr>
            <a:xfrm>
              <a:off x="6737199" y="0"/>
              <a:ext cx="2112098" cy="3578105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0B393263-043B-FDDD-BC9B-B004019E6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769" y="1629657"/>
            <a:ext cx="771633" cy="29531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1B3E66-023A-DAA4-6602-6A4B88DA9C17}"/>
              </a:ext>
            </a:extLst>
          </p:cNvPr>
          <p:cNvSpPr txBox="1"/>
          <p:nvPr/>
        </p:nvSpPr>
        <p:spPr>
          <a:xfrm>
            <a:off x="3233706" y="5655478"/>
            <a:ext cx="8859385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폴더에 파일 추가</a:t>
            </a:r>
            <a:b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imgs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폴더 </a:t>
            </a:r>
            <a:r>
              <a:rPr kumimoji="1"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우클릭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 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import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General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→ </a:t>
            </a:r>
            <a:r>
              <a:rPr kumimoji="1" lang="en-US" altLang="ko-KR" sz="1400" dirty="0">
                <a:solidFill>
                  <a:schemeClr val="bg1">
                    <a:lumMod val="50000"/>
                  </a:schemeClr>
                </a:solidFill>
              </a:rPr>
              <a:t>File System </a:t>
            </a:r>
            <a:r>
              <a:rPr kumimoji="1" lang="ko-KR" altLang="en-US" sz="1400" dirty="0">
                <a:solidFill>
                  <a:schemeClr val="bg1">
                    <a:lumMod val="50000"/>
                  </a:schemeClr>
                </a:solidFill>
              </a:rPr>
              <a:t>→ 파일이 있는 폴더 선택 → 추가할 파일 모두 선택</a:t>
            </a:r>
            <a:endParaRPr kumimoji="1" lang="ko-Kore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68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BDF1C-9D16-5391-5360-C7D87548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A6B3641-C75F-D3ED-040A-56C5B0120AC9}"/>
              </a:ext>
            </a:extLst>
          </p:cNvPr>
          <p:cNvSpPr/>
          <p:nvPr/>
        </p:nvSpPr>
        <p:spPr>
          <a:xfrm>
            <a:off x="0" y="6525658"/>
            <a:ext cx="12192000" cy="351377"/>
          </a:xfrm>
          <a:prstGeom prst="rect">
            <a:avLst/>
          </a:prstGeom>
          <a:solidFill>
            <a:srgbClr val="3F6CB2"/>
          </a:solidFill>
          <a:ln>
            <a:noFill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13B8B-501B-6D39-977A-EBEB20F937BA}"/>
              </a:ext>
            </a:extLst>
          </p:cNvPr>
          <p:cNvSpPr txBox="1"/>
          <p:nvPr/>
        </p:nvSpPr>
        <p:spPr>
          <a:xfrm>
            <a:off x="0" y="6529595"/>
            <a:ext cx="4150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Cascadia Code" panose="020B0609020000020004" pitchFamily="49" charset="0"/>
              </a:rPr>
              <a:t>Java Programming 2</a:t>
            </a:r>
            <a:endParaRPr lang="ko-KR" altLang="en-US" sz="1400" b="1" dirty="0">
              <a:solidFill>
                <a:schemeClr val="bg1"/>
              </a:solidFill>
              <a:latin typeface="HY중고딕" panose="02030600000101010101" pitchFamily="18" charset="-127"/>
              <a:ea typeface="HY중고딕" panose="02030600000101010101" pitchFamily="18" charset="-127"/>
              <a:cs typeface="Cascadia Code" panose="020B0609020000020004" pitchFamily="49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AC818AD-3EFB-7FEE-75D1-DC62F289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5314" y="6511914"/>
            <a:ext cx="505695" cy="351377"/>
          </a:xfrm>
        </p:spPr>
        <p:txBody>
          <a:bodyPr/>
          <a:lstStyle/>
          <a:p>
            <a:fld id="{EB95F42B-7362-4A24-8603-7CC5EAE561F5}" type="slidenum">
              <a:rPr lang="ko-KR" altLang="en-US" sz="1600" b="1" u="sng" smtClean="0">
                <a:solidFill>
                  <a:schemeClr val="bg1"/>
                </a:solidFill>
                <a:ea typeface="나눔바른펜" panose="020B0503000000000000"/>
              </a:rPr>
              <a:t>9</a:t>
            </a:fld>
            <a:endParaRPr lang="ko-KR" altLang="en-US" sz="1600" b="1" u="sng" dirty="0">
              <a:solidFill>
                <a:schemeClr val="bg1"/>
              </a:solidFill>
              <a:ea typeface="나눔바른펜" panose="020B050300000000000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6133D-8991-D670-90DB-61DF003E542A}"/>
              </a:ext>
            </a:extLst>
          </p:cNvPr>
          <p:cNvSpPr/>
          <p:nvPr/>
        </p:nvSpPr>
        <p:spPr>
          <a:xfrm>
            <a:off x="0" y="332960"/>
            <a:ext cx="266448" cy="6652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C58D078-A230-5C88-5727-95C73C823D3E}"/>
              </a:ext>
            </a:extLst>
          </p:cNvPr>
          <p:cNvSpPr/>
          <p:nvPr/>
        </p:nvSpPr>
        <p:spPr>
          <a:xfrm>
            <a:off x="511055" y="332960"/>
            <a:ext cx="4629356" cy="592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>
                <a:solidFill>
                  <a:schemeClr val="tx1"/>
                </a:solidFill>
                <a:latin typeface="+mj-lt"/>
              </a:rPr>
              <a:t>문제 </a:t>
            </a:r>
            <a:r>
              <a:rPr lang="en-US" altLang="ko-KR" sz="3200" b="1" dirty="0">
                <a:solidFill>
                  <a:schemeClr val="tx1"/>
                </a:solidFill>
                <a:latin typeface="+mj-lt"/>
              </a:rPr>
              <a:t>1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(40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68D4CFF-2CCD-4D17-B8F1-2A496CD018A0}"/>
              </a:ext>
            </a:extLst>
          </p:cNvPr>
          <p:cNvCxnSpPr>
            <a:cxnSpLocks/>
          </p:cNvCxnSpPr>
          <p:nvPr/>
        </p:nvCxnSpPr>
        <p:spPr>
          <a:xfrm>
            <a:off x="389580" y="926471"/>
            <a:ext cx="11346230" cy="0"/>
          </a:xfrm>
          <a:prstGeom prst="line">
            <a:avLst/>
          </a:prstGeom>
          <a:ln>
            <a:solidFill>
              <a:srgbClr val="3F6C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6A67AFD-E4FA-EFE6-170A-9ADF4085C2A6}"/>
              </a:ext>
            </a:extLst>
          </p:cNvPr>
          <p:cNvSpPr/>
          <p:nvPr/>
        </p:nvSpPr>
        <p:spPr>
          <a:xfrm rot="444618">
            <a:off x="373359" y="862979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D260C67-8060-564B-BB1A-53CFDE490830}"/>
              </a:ext>
            </a:extLst>
          </p:cNvPr>
          <p:cNvSpPr/>
          <p:nvPr/>
        </p:nvSpPr>
        <p:spPr>
          <a:xfrm rot="444618">
            <a:off x="11618807" y="862058"/>
            <a:ext cx="133224" cy="12716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C8DA5F-9059-6806-F90F-A691524518C8}"/>
              </a:ext>
            </a:extLst>
          </p:cNvPr>
          <p:cNvSpPr txBox="1"/>
          <p:nvPr/>
        </p:nvSpPr>
        <p:spPr>
          <a:xfrm>
            <a:off x="1188149" y="1494011"/>
            <a:ext cx="316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실행결과 예시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: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C0FA9D8-6488-E62D-EAA5-5B0D1B15EF57}"/>
              </a:ext>
            </a:extLst>
          </p:cNvPr>
          <p:cNvGrpSpPr/>
          <p:nvPr/>
        </p:nvGrpSpPr>
        <p:grpSpPr>
          <a:xfrm>
            <a:off x="1221454" y="1869875"/>
            <a:ext cx="4673600" cy="3790649"/>
            <a:chOff x="6670782" y="2205714"/>
            <a:chExt cx="4673600" cy="37906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A7F568-48F2-D632-213A-0BC2FAA5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4" t="5434" b="-2167"/>
            <a:stretch/>
          </p:blipFill>
          <p:spPr>
            <a:xfrm>
              <a:off x="6670782" y="2205714"/>
              <a:ext cx="4673600" cy="285449"/>
            </a:xfrm>
            <a:prstGeom prst="rect">
              <a:avLst/>
            </a:prstGeom>
          </p:spPr>
        </p:pic>
        <p:pic>
          <p:nvPicPr>
            <p:cNvPr id="26" name="가위바위보 게임 2024-11-13 08-55-25">
              <a:hlinkClick r:id="" action="ppaction://media"/>
              <a:extLst>
                <a:ext uri="{FF2B5EF4-FFF2-40B4-BE49-F238E27FC236}">
                  <a16:creationId xmlns:a16="http://schemas.microsoft.com/office/drawing/2014/main" id="{4DB68FB1-A618-9FD4-47BE-478DA0CA54B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6670782" y="2491163"/>
              <a:ext cx="4673600" cy="350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15498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924</Words>
  <Application>Microsoft Office PowerPoint</Application>
  <PresentationFormat>와이드스크린</PresentationFormat>
  <Paragraphs>97</Paragraphs>
  <Slides>13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HY중고딕</vt:lpstr>
      <vt:lpstr>Myriad Pro</vt:lpstr>
      <vt:lpstr>나눔고딕 ExtraBold</vt:lpstr>
      <vt:lpstr>나눔바른펜</vt:lpstr>
      <vt:lpstr>맑은 고딕</vt:lpstr>
      <vt:lpstr>Arial</vt:lpstr>
      <vt:lpstr>Consolas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강지호</dc:creator>
  <cp:lastModifiedBy>강지호</cp:lastModifiedBy>
  <cp:revision>17</cp:revision>
  <dcterms:created xsi:type="dcterms:W3CDTF">2024-08-28T07:20:12Z</dcterms:created>
  <dcterms:modified xsi:type="dcterms:W3CDTF">2024-11-13T12:26:17Z</dcterms:modified>
</cp:coreProperties>
</file>